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Lst>
  <p:notesMasterIdLst>
    <p:notesMasterId r:id="rId28"/>
  </p:notesMasterIdLst>
  <p:sldIdLst>
    <p:sldId id="339" r:id="rId5"/>
    <p:sldId id="384" r:id="rId6"/>
    <p:sldId id="391" r:id="rId7"/>
    <p:sldId id="403" r:id="rId8"/>
    <p:sldId id="404" r:id="rId9"/>
    <p:sldId id="383" r:id="rId10"/>
    <p:sldId id="385" r:id="rId11"/>
    <p:sldId id="386" r:id="rId12"/>
    <p:sldId id="387" r:id="rId13"/>
    <p:sldId id="388" r:id="rId14"/>
    <p:sldId id="389" r:id="rId15"/>
    <p:sldId id="390" r:id="rId16"/>
    <p:sldId id="393" r:id="rId17"/>
    <p:sldId id="392" r:id="rId18"/>
    <p:sldId id="398" r:id="rId19"/>
    <p:sldId id="394" r:id="rId20"/>
    <p:sldId id="395" r:id="rId21"/>
    <p:sldId id="401" r:id="rId22"/>
    <p:sldId id="396" r:id="rId23"/>
    <p:sldId id="397" r:id="rId24"/>
    <p:sldId id="402" r:id="rId25"/>
    <p:sldId id="399" r:id="rId26"/>
    <p:sldId id="40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Ubisoft Sans Bold" panose="020B0604020202020204" charset="0"/>
      <p:bold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6C9639-2AD0-43CB-9750-B5D529CB4E38}">
          <p14:sldIdLst/>
        </p14:section>
        <p14:section name="O kursu" id="{6782AADC-A1F9-4081-909A-65ABEB21711C}">
          <p14:sldIdLst/>
        </p14:section>
        <p14:section name="Uvod u gamedev" id="{126E99EB-18D5-4E43-8780-16411D6D88CB}">
          <p14:sldIdLst>
            <p14:sldId id="339"/>
            <p14:sldId id="384"/>
            <p14:sldId id="391"/>
            <p14:sldId id="403"/>
            <p14:sldId id="404"/>
            <p14:sldId id="383"/>
            <p14:sldId id="385"/>
            <p14:sldId id="386"/>
            <p14:sldId id="387"/>
            <p14:sldId id="388"/>
            <p14:sldId id="389"/>
            <p14:sldId id="390"/>
            <p14:sldId id="393"/>
            <p14:sldId id="392"/>
            <p14:sldId id="398"/>
            <p14:sldId id="394"/>
            <p14:sldId id="395"/>
            <p14:sldId id="401"/>
            <p14:sldId id="396"/>
            <p14:sldId id="397"/>
            <p14:sldId id="402"/>
            <p14:sldId id="399"/>
            <p14:sldId id="400"/>
          </p14:sldIdLst>
        </p14:section>
        <p14:section name="Game architecture" id="{F56B363A-AFB7-4411-A727-71E5A0344499}">
          <p14:sldIdLst/>
        </p14:section>
        <p14:section name="Windows" id="{E5C66627-B1C8-4984-9F31-4A01D8910CB5}">
          <p14:sldIdLst/>
        </p14:section>
        <p14:section name="Git intro" id="{F447E999-4F3A-4B41-BF8C-3318E39B43C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023"/>
    <a:srgbClr val="3A393E"/>
    <a:srgbClr val="36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64631-C702-63E3-323A-96563A9B66D5}" v="4" dt="2020-12-26T10:50:50.822"/>
    <p1510:client id="{16B5DEE5-E397-2E04-9C69-C1D5461BF19F}" v="107" dt="2020-12-26T09:12:26.580"/>
    <p1510:client id="{1AFE5A13-6596-BCD9-A499-EE62EEC4986B}" v="1653" dt="2020-11-21T10:43:41.897"/>
    <p1510:client id="{1ED01211-6144-E8A2-E57E-58AD823EC39C}" v="16" dt="2020-10-31T10:24:27.042"/>
    <p1510:client id="{399625BA-7274-4C43-B8A2-9104FFE5E80D}" v="112" dt="2020-10-30T20:44:58.548"/>
    <p1510:client id="{594656AB-2F55-62C8-6E78-6AD35931AFC7}" v="6" dt="2020-12-26T12:34:36.294"/>
    <p1510:client id="{5F6BC617-6311-6612-517F-933719DB2584}" v="472" dt="2020-12-18T18:51:24.916"/>
    <p1510:client id="{63FB15B1-3048-C2F7-C75C-0BC457969356}" v="242" dt="2020-11-07T09:34:13.952"/>
    <p1510:client id="{6FDA8B7C-DCA4-1774-33EA-15B7A719D1D8}" v="6523" dt="2020-10-31T01:33:55.354"/>
    <p1510:client id="{71502E13-3353-9FB9-7AC7-8AC480C785F1}" v="393" dt="2020-11-29T12:23:20.009"/>
    <p1510:client id="{8BE14B61-F963-63BF-A850-03BE4F934145}" v="44" dt="2020-11-14T10:28:32.337"/>
    <p1510:client id="{9022736A-BFBB-03D1-0F1A-5718324A5187}" v="3589" dt="2020-11-21T01:17:54.591"/>
    <p1510:client id="{96653BD7-E872-1F32-2E98-ED66F37B6060}" v="4499" dt="2020-12-25T16:31:05.414"/>
    <p1510:client id="{998C7AF8-1BA2-7EEA-D494-DF0B0FA04887}" v="1190" dt="2020-12-13T15:58:39.845"/>
    <p1510:client id="{A1BCAA78-4F49-BD5B-17CB-4645596D483C}" v="7" dt="2020-12-13T16:41:02.818"/>
    <p1510:client id="{AF8B4AB2-FF0E-F634-26AE-153CE1F572E2}" v="4317" dt="2020-12-25T19:44:25.777"/>
    <p1510:client id="{B7A05455-8280-7856-5DC0-52A7EDCE9090}" v="789" dt="2020-12-25T18:39:58.612"/>
    <p1510:client id="{BBFCF180-FBD4-744F-3D2B-F36C5AC91159}" v="373" dt="2020-12-25T20:01:51.369"/>
    <p1510:client id="{C0CA3DCE-4DFF-DB16-CCFF-E79E2F099BE4}" v="1" dt="2020-10-30T15:24:57.192"/>
    <p1510:client id="{C76C2956-4F83-0B3D-BBBE-C3095213C70E}" v="7641" dt="2020-11-14T00:55:00.903"/>
    <p1510:client id="{D02A005F-6ABD-48FF-B036-DB7EC7DE4A8E}" v="194" dt="2020-02-11T13:32:30.060"/>
    <p1510:client id="{E6F94E33-55C7-FC8A-2D68-D23CC0C5D418}" v="99" dt="2020-10-30T16:26:57.221"/>
    <p1510:client id="{EA98C2C4-6E34-AD29-11CF-17DDE6234AFB}" v="3676" dt="2020-12-24T21:11:04.798"/>
    <p1510:client id="{F6DCE599-9494-2A35-1445-91BA72013BA9}" v="82" dt="2020-12-26T10:46:34.978"/>
    <p1510:client id="{FAD4E20C-1D39-8753-471D-FF6EFACCDD98}" v="4" dt="2020-12-26T12:41:53.146"/>
    <p1510:client id="{FBE768FF-4CBB-65C7-528F-20537908610D}" v="488" dt="2020-12-25T18:59:49.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6.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Теодор Васиљевић" userId="S::vt190417d@student.etf.bg.ac.rs::d0194660-ddab-4775-9552-3148c57ffd2c" providerId="AD" clId="Web-{B7A05455-8280-7856-5DC0-52A7EDCE9090}"/>
    <pc:docChg chg="modSld">
      <pc:chgData name="Теодор Васиљевић" userId="S::vt190417d@student.etf.bg.ac.rs::d0194660-ddab-4775-9552-3148c57ffd2c" providerId="AD" clId="Web-{B7A05455-8280-7856-5DC0-52A7EDCE9090}" dt="2020-12-25T18:39:58.612" v="776" actId="20577"/>
      <pc:docMkLst>
        <pc:docMk/>
      </pc:docMkLst>
      <pc:sldChg chg="addSp modSp">
        <pc:chgData name="Теодор Васиљевић" userId="S::vt190417d@student.etf.bg.ac.rs::d0194660-ddab-4775-9552-3148c57ffd2c" providerId="AD" clId="Web-{B7A05455-8280-7856-5DC0-52A7EDCE9090}" dt="2020-12-25T18:39:58.612" v="775" actId="20577"/>
        <pc:sldMkLst>
          <pc:docMk/>
          <pc:sldMk cId="780650531" sldId="393"/>
        </pc:sldMkLst>
        <pc:spChg chg="add mod">
          <ac:chgData name="Теодор Васиљевић" userId="S::vt190417d@student.etf.bg.ac.rs::d0194660-ddab-4775-9552-3148c57ffd2c" providerId="AD" clId="Web-{B7A05455-8280-7856-5DC0-52A7EDCE9090}" dt="2020-12-25T18:36:04.512" v="371" actId="20577"/>
          <ac:spMkLst>
            <pc:docMk/>
            <pc:sldMk cId="780650531" sldId="393"/>
            <ac:spMk id="41" creationId="{7B4AA94E-8E07-47D6-83DD-82E87526D45E}"/>
          </ac:spMkLst>
        </pc:spChg>
        <pc:spChg chg="add mod">
          <ac:chgData name="Теодор Васиљевић" userId="S::vt190417d@student.etf.bg.ac.rs::d0194660-ddab-4775-9552-3148c57ffd2c" providerId="AD" clId="Web-{B7A05455-8280-7856-5DC0-52A7EDCE9090}" dt="2020-12-25T18:36:07.684" v="378" actId="20577"/>
          <ac:spMkLst>
            <pc:docMk/>
            <pc:sldMk cId="780650531" sldId="393"/>
            <ac:spMk id="42" creationId="{8656333D-DC81-4451-83CE-99F1A4291C52}"/>
          </ac:spMkLst>
        </pc:spChg>
        <pc:spChg chg="add mod">
          <ac:chgData name="Теодор Васиљевић" userId="S::vt190417d@student.etf.bg.ac.rs::d0194660-ddab-4775-9552-3148c57ffd2c" providerId="AD" clId="Web-{B7A05455-8280-7856-5DC0-52A7EDCE9090}" dt="2020-12-25T18:36:24.700" v="410" actId="20577"/>
          <ac:spMkLst>
            <pc:docMk/>
            <pc:sldMk cId="780650531" sldId="393"/>
            <ac:spMk id="43" creationId="{6E04F8B9-6FF4-4C9D-86D9-6B247688856C}"/>
          </ac:spMkLst>
        </pc:spChg>
        <pc:spChg chg="add mod">
          <ac:chgData name="Теодор Васиљевић" userId="S::vt190417d@student.etf.bg.ac.rs::d0194660-ddab-4775-9552-3148c57ffd2c" providerId="AD" clId="Web-{B7A05455-8280-7856-5DC0-52A7EDCE9090}" dt="2020-12-25T18:37:11.982" v="483" actId="20577"/>
          <ac:spMkLst>
            <pc:docMk/>
            <pc:sldMk cId="780650531" sldId="393"/>
            <ac:spMk id="44" creationId="{FA809FBB-57A8-4254-9D6E-8B874B8872D7}"/>
          </ac:spMkLst>
        </pc:spChg>
        <pc:spChg chg="mod">
          <ac:chgData name="Теодор Васиљевић" userId="S::vt190417d@student.etf.bg.ac.rs::d0194660-ddab-4775-9552-3148c57ffd2c" providerId="AD" clId="Web-{B7A05455-8280-7856-5DC0-52A7EDCE9090}" dt="2020-12-25T18:28:49.578" v="78" actId="20577"/>
          <ac:spMkLst>
            <pc:docMk/>
            <pc:sldMk cId="780650531" sldId="393"/>
            <ac:spMk id="45" creationId="{C0B3C258-919A-4B66-9701-A2AE667CB408}"/>
          </ac:spMkLst>
        </pc:spChg>
        <pc:spChg chg="add mod">
          <ac:chgData name="Теодор Васиљевић" userId="S::vt190417d@student.etf.bg.ac.rs::d0194660-ddab-4775-9552-3148c57ffd2c" providerId="AD" clId="Web-{B7A05455-8280-7856-5DC0-52A7EDCE9090}" dt="2020-12-25T18:37:34.389" v="542" actId="20577"/>
          <ac:spMkLst>
            <pc:docMk/>
            <pc:sldMk cId="780650531" sldId="393"/>
            <ac:spMk id="46" creationId="{0AB01A15-2511-4BAB-A2B7-115151836AA4}"/>
          </ac:spMkLst>
        </pc:spChg>
        <pc:spChg chg="mod">
          <ac:chgData name="Теодор Васиљевић" userId="S::vt190417d@student.etf.bg.ac.rs::d0194660-ddab-4775-9552-3148c57ffd2c" providerId="AD" clId="Web-{B7A05455-8280-7856-5DC0-52A7EDCE9090}" dt="2020-12-25T18:29:15.032" v="153" actId="20577"/>
          <ac:spMkLst>
            <pc:docMk/>
            <pc:sldMk cId="780650531" sldId="393"/>
            <ac:spMk id="47" creationId="{A7163320-7010-42F1-B461-C99B79176018}"/>
          </ac:spMkLst>
        </pc:spChg>
        <pc:spChg chg="add mod">
          <ac:chgData name="Теодор Васиљевић" userId="S::vt190417d@student.etf.bg.ac.rs::d0194660-ddab-4775-9552-3148c57ffd2c" providerId="AD" clId="Web-{B7A05455-8280-7856-5DC0-52A7EDCE9090}" dt="2020-12-25T18:38:21.172" v="637" actId="20577"/>
          <ac:spMkLst>
            <pc:docMk/>
            <pc:sldMk cId="780650531" sldId="393"/>
            <ac:spMk id="50" creationId="{4268C1B4-C8F3-4800-A7FC-FD0295A4826C}"/>
          </ac:spMkLst>
        </pc:spChg>
        <pc:spChg chg="add mod">
          <ac:chgData name="Теодор Васиљевић" userId="S::vt190417d@student.etf.bg.ac.rs::d0194660-ddab-4775-9552-3148c57ffd2c" providerId="AD" clId="Web-{B7A05455-8280-7856-5DC0-52A7EDCE9090}" dt="2020-12-25T18:39:58.612" v="775" actId="20577"/>
          <ac:spMkLst>
            <pc:docMk/>
            <pc:sldMk cId="780650531" sldId="393"/>
            <ac:spMk id="51" creationId="{A14101ED-88B2-4EEE-B2BC-2ECABF42E9C6}"/>
          </ac:spMkLst>
        </pc:spChg>
      </pc:sldChg>
    </pc:docChg>
  </pc:docChgLst>
  <pc:docChgLst>
    <pc:chgData name="Софија Бошковић" userId="S::bs170434d@student.etf.bg.ac.rs::04fae983-4f60-4454-b5bc-49a5c23a1765" providerId="AD" clId="Web-{FBE768FF-4CBB-65C7-528F-20537908610D}"/>
    <pc:docChg chg="modSld">
      <pc:chgData name="Софија Бошковић" userId="S::bs170434d@student.etf.bg.ac.rs::04fae983-4f60-4454-b5bc-49a5c23a1765" providerId="AD" clId="Web-{FBE768FF-4CBB-65C7-528F-20537908610D}" dt="2020-12-25T18:59:06.303" v="482" actId="20577"/>
      <pc:docMkLst>
        <pc:docMk/>
      </pc:docMkLst>
      <pc:sldChg chg="addSp delSp modSp mod setBg">
        <pc:chgData name="Софија Бошковић" userId="S::bs170434d@student.etf.bg.ac.rs::04fae983-4f60-4454-b5bc-49a5c23a1765" providerId="AD" clId="Web-{FBE768FF-4CBB-65C7-528F-20537908610D}" dt="2020-12-25T18:47:35.570" v="180" actId="20577"/>
        <pc:sldMkLst>
          <pc:docMk/>
          <pc:sldMk cId="1092888267" sldId="339"/>
        </pc:sldMkLst>
        <pc:spChg chg="mod">
          <ac:chgData name="Софија Бошковић" userId="S::bs170434d@student.etf.bg.ac.rs::04fae983-4f60-4454-b5bc-49a5c23a1765" providerId="AD" clId="Web-{FBE768FF-4CBB-65C7-528F-20537908610D}" dt="2020-12-25T18:47:35.570" v="180" actId="20577"/>
          <ac:spMkLst>
            <pc:docMk/>
            <pc:sldMk cId="1092888267" sldId="339"/>
            <ac:spMk id="2" creationId="{747C4802-CB4C-4479-9414-D6081527F828}"/>
          </ac:spMkLst>
        </pc:spChg>
        <pc:spChg chg="add">
          <ac:chgData name="Софија Бошковић" userId="S::bs170434d@student.etf.bg.ac.rs::04fae983-4f60-4454-b5bc-49a5c23a1765" providerId="AD" clId="Web-{FBE768FF-4CBB-65C7-528F-20537908610D}" dt="2020-12-25T18:40:48.937" v="34"/>
          <ac:spMkLst>
            <pc:docMk/>
            <pc:sldMk cId="1092888267" sldId="339"/>
            <ac:spMk id="7" creationId="{8D62164E-4528-40DB-BC26-D6DDE216A059}"/>
          </ac:spMkLst>
        </pc:spChg>
        <pc:spChg chg="add">
          <ac:chgData name="Софија Бошковић" userId="S::bs170434d@student.etf.bg.ac.rs::04fae983-4f60-4454-b5bc-49a5c23a1765" providerId="AD" clId="Web-{FBE768FF-4CBB-65C7-528F-20537908610D}" dt="2020-12-25T18:40:48.937" v="34"/>
          <ac:spMkLst>
            <pc:docMk/>
            <pc:sldMk cId="1092888267" sldId="339"/>
            <ac:spMk id="9" creationId="{F30007FA-C6A2-43A0-8045-7016AEF81713}"/>
          </ac:spMkLst>
        </pc:spChg>
        <pc:picChg chg="add del">
          <ac:chgData name="Софија Бошковић" userId="S::bs170434d@student.etf.bg.ac.rs::04fae983-4f60-4454-b5bc-49a5c23a1765" providerId="AD" clId="Web-{FBE768FF-4CBB-65C7-528F-20537908610D}" dt="2020-12-25T18:40:27.640" v="33"/>
          <ac:picMkLst>
            <pc:docMk/>
            <pc:sldMk cId="1092888267" sldId="339"/>
            <ac:picMk id="4" creationId="{4095AA4E-AE15-4B4A-AEA4-92588FCFF23B}"/>
          </ac:picMkLst>
        </pc:picChg>
      </pc:sldChg>
      <pc:sldChg chg="addSp modSp mod setBg">
        <pc:chgData name="Софија Бошковић" userId="S::bs170434d@student.etf.bg.ac.rs::04fae983-4f60-4454-b5bc-49a5c23a1765" providerId="AD" clId="Web-{FBE768FF-4CBB-65C7-528F-20537908610D}" dt="2020-12-25T18:50:51.683" v="206" actId="20577"/>
        <pc:sldMkLst>
          <pc:docMk/>
          <pc:sldMk cId="1537903930" sldId="383"/>
        </pc:sldMkLst>
        <pc:spChg chg="mod">
          <ac:chgData name="Софија Бошковић" userId="S::bs170434d@student.etf.bg.ac.rs::04fae983-4f60-4454-b5bc-49a5c23a1765" providerId="AD" clId="Web-{FBE768FF-4CBB-65C7-528F-20537908610D}" dt="2020-12-25T18:45:34.771" v="146"/>
          <ac:spMkLst>
            <pc:docMk/>
            <pc:sldMk cId="1537903930" sldId="383"/>
            <ac:spMk id="2" creationId="{747C4802-CB4C-4479-9414-D6081527F828}"/>
          </ac:spMkLst>
        </pc:spChg>
        <pc:spChg chg="mod">
          <ac:chgData name="Софија Бошковић" userId="S::bs170434d@student.etf.bg.ac.rs::04fae983-4f60-4454-b5bc-49a5c23a1765" providerId="AD" clId="Web-{FBE768FF-4CBB-65C7-528F-20537908610D}" dt="2020-12-25T18:50:51.683" v="206" actId="20577"/>
          <ac:spMkLst>
            <pc:docMk/>
            <pc:sldMk cId="1537903930" sldId="383"/>
            <ac:spMk id="4" creationId="{54F1A8F3-0DC7-42A6-86DC-EE5C56EBA9DF}"/>
          </ac:spMkLst>
        </pc:spChg>
        <pc:spChg chg="add">
          <ac:chgData name="Софија Бошковић" userId="S::bs170434d@student.etf.bg.ac.rs::04fae983-4f60-4454-b5bc-49a5c23a1765" providerId="AD" clId="Web-{FBE768FF-4CBB-65C7-528F-20537908610D}" dt="2020-12-25T18:45:34.771" v="146"/>
          <ac:spMkLst>
            <pc:docMk/>
            <pc:sldMk cId="1537903930" sldId="383"/>
            <ac:spMk id="9" creationId="{5BBD3ED2-B0E6-45A2-ABD5-ECF31BC37C2E}"/>
          </ac:spMkLst>
        </pc:spChg>
        <pc:spChg chg="add">
          <ac:chgData name="Софија Бошковић" userId="S::bs170434d@student.etf.bg.ac.rs::04fae983-4f60-4454-b5bc-49a5c23a1765" providerId="AD" clId="Web-{FBE768FF-4CBB-65C7-528F-20537908610D}" dt="2020-12-25T18:45:34.771" v="146"/>
          <ac:spMkLst>
            <pc:docMk/>
            <pc:sldMk cId="1537903930" sldId="383"/>
            <ac:spMk id="11" creationId="{F2D2D1E8-4ABF-4B6B-B39D-40B080B61E49}"/>
          </ac:spMkLst>
        </pc:spChg>
        <pc:spChg chg="add">
          <ac:chgData name="Софија Бошковић" userId="S::bs170434d@student.etf.bg.ac.rs::04fae983-4f60-4454-b5bc-49a5c23a1765" providerId="AD" clId="Web-{FBE768FF-4CBB-65C7-528F-20537908610D}" dt="2020-12-25T18:45:34.771" v="146"/>
          <ac:spMkLst>
            <pc:docMk/>
            <pc:sldMk cId="1537903930" sldId="383"/>
            <ac:spMk id="13" creationId="{BC7AB4B5-66A5-48D1-BD88-C60A16ED971B}"/>
          </ac:spMkLst>
        </pc:spChg>
      </pc:sldChg>
      <pc:sldChg chg="addSp delSp modSp mod setBg">
        <pc:chgData name="Софија Бошковић" userId="S::bs170434d@student.etf.bg.ac.rs::04fae983-4f60-4454-b5bc-49a5c23a1765" providerId="AD" clId="Web-{FBE768FF-4CBB-65C7-528F-20537908610D}" dt="2020-12-25T18:52:01.310" v="279" actId="20577"/>
        <pc:sldMkLst>
          <pc:docMk/>
          <pc:sldMk cId="3999335827" sldId="384"/>
        </pc:sldMkLst>
        <pc:spChg chg="mod">
          <ac:chgData name="Софија Бошковић" userId="S::bs170434d@student.etf.bg.ac.rs::04fae983-4f60-4454-b5bc-49a5c23a1765" providerId="AD" clId="Web-{FBE768FF-4CBB-65C7-528F-20537908610D}" dt="2020-12-25T18:43:18.643" v="56" actId="20577"/>
          <ac:spMkLst>
            <pc:docMk/>
            <pc:sldMk cId="3999335827" sldId="384"/>
            <ac:spMk id="2" creationId="{747C4802-CB4C-4479-9414-D6081527F828}"/>
          </ac:spMkLst>
        </pc:spChg>
        <pc:spChg chg="mod">
          <ac:chgData name="Софија Бошковић" userId="S::bs170434d@student.etf.bg.ac.rs::04fae983-4f60-4454-b5bc-49a5c23a1765" providerId="AD" clId="Web-{FBE768FF-4CBB-65C7-528F-20537908610D}" dt="2020-12-25T18:52:01.310" v="279" actId="20577"/>
          <ac:spMkLst>
            <pc:docMk/>
            <pc:sldMk cId="3999335827" sldId="384"/>
            <ac:spMk id="4" creationId="{54F1A8F3-0DC7-42A6-86DC-EE5C56EBA9DF}"/>
          </ac:spMkLst>
        </pc:spChg>
        <pc:spChg chg="add del">
          <ac:chgData name="Софија Бошковић" userId="S::bs170434d@student.etf.bg.ac.rs::04fae983-4f60-4454-b5bc-49a5c23a1765" providerId="AD" clId="Web-{FBE768FF-4CBB-65C7-528F-20537908610D}" dt="2020-12-25T18:50:47.918" v="199"/>
          <ac:spMkLst>
            <pc:docMk/>
            <pc:sldMk cId="3999335827" sldId="384"/>
            <ac:spMk id="9" creationId="{375136A9-49F9-4DA0-A741-F065B0FA091D}"/>
          </ac:spMkLst>
        </pc:spChg>
        <pc:spChg chg="add del">
          <ac:chgData name="Софија Бошковић" userId="S::bs170434d@student.etf.bg.ac.rs::04fae983-4f60-4454-b5bc-49a5c23a1765" providerId="AD" clId="Web-{FBE768FF-4CBB-65C7-528F-20537908610D}" dt="2020-12-25T18:50:47.918" v="199"/>
          <ac:spMkLst>
            <pc:docMk/>
            <pc:sldMk cId="3999335827" sldId="384"/>
            <ac:spMk id="11" creationId="{B912F6C7-0423-4B6F-AECE-710C848918FD}"/>
          </ac:spMkLst>
        </pc:spChg>
        <pc:spChg chg="add del">
          <ac:chgData name="Софија Бошковић" userId="S::bs170434d@student.etf.bg.ac.rs::04fae983-4f60-4454-b5bc-49a5c23a1765" providerId="AD" clId="Web-{FBE768FF-4CBB-65C7-528F-20537908610D}" dt="2020-12-25T18:50:47.918" v="199"/>
          <ac:spMkLst>
            <pc:docMk/>
            <pc:sldMk cId="3999335827" sldId="384"/>
            <ac:spMk id="18" creationId="{375136A9-49F9-4DA0-A741-F065B0FA091D}"/>
          </ac:spMkLst>
        </pc:spChg>
        <pc:spChg chg="add del">
          <ac:chgData name="Софија Бошковић" userId="S::bs170434d@student.etf.bg.ac.rs::04fae983-4f60-4454-b5bc-49a5c23a1765" providerId="AD" clId="Web-{FBE768FF-4CBB-65C7-528F-20537908610D}" dt="2020-12-25T18:50:47.918" v="199"/>
          <ac:spMkLst>
            <pc:docMk/>
            <pc:sldMk cId="3999335827" sldId="384"/>
            <ac:spMk id="20" creationId="{B912F6C7-0423-4B6F-AECE-710C848918FD}"/>
          </ac:spMkLst>
        </pc:spChg>
        <pc:cxnChg chg="add del">
          <ac:chgData name="Софија Бошковић" userId="S::bs170434d@student.etf.bg.ac.rs::04fae983-4f60-4454-b5bc-49a5c23a1765" providerId="AD" clId="Web-{FBE768FF-4CBB-65C7-528F-20537908610D}" dt="2020-12-25T18:50:47.918" v="199"/>
          <ac:cxnSpMkLst>
            <pc:docMk/>
            <pc:sldMk cId="3999335827" sldId="384"/>
            <ac:cxnSpMk id="13" creationId="{A7208205-03EE-4EC8-9C34-59270C1880D8}"/>
          </ac:cxnSpMkLst>
        </pc:cxnChg>
        <pc:cxnChg chg="add del">
          <ac:chgData name="Софија Бошковић" userId="S::bs170434d@student.etf.bg.ac.rs::04fae983-4f60-4454-b5bc-49a5c23a1765" providerId="AD" clId="Web-{FBE768FF-4CBB-65C7-528F-20537908610D}" dt="2020-12-25T18:50:47.918" v="199"/>
          <ac:cxnSpMkLst>
            <pc:docMk/>
            <pc:sldMk cId="3999335827" sldId="384"/>
            <ac:cxnSpMk id="22" creationId="{A7208205-03EE-4EC8-9C34-59270C1880D8}"/>
          </ac:cxnSpMkLst>
        </pc:cxnChg>
      </pc:sldChg>
      <pc:sldChg chg="addSp delSp modSp mod setBg">
        <pc:chgData name="Софија Бошковић" userId="S::bs170434d@student.etf.bg.ac.rs::04fae983-4f60-4454-b5bc-49a5c23a1765" providerId="AD" clId="Web-{FBE768FF-4CBB-65C7-528F-20537908610D}" dt="2020-12-25T18:48:05.071" v="183" actId="20577"/>
        <pc:sldMkLst>
          <pc:docMk/>
          <pc:sldMk cId="2565951478" sldId="385"/>
        </pc:sldMkLst>
        <pc:spChg chg="mod">
          <ac:chgData name="Софија Бошковић" userId="S::bs170434d@student.etf.bg.ac.rs::04fae983-4f60-4454-b5bc-49a5c23a1765" providerId="AD" clId="Web-{FBE768FF-4CBB-65C7-528F-20537908610D}" dt="2020-12-25T18:45:51.021" v="148"/>
          <ac:spMkLst>
            <pc:docMk/>
            <pc:sldMk cId="2565951478" sldId="385"/>
            <ac:spMk id="2" creationId="{747C4802-CB4C-4479-9414-D6081527F828}"/>
          </ac:spMkLst>
        </pc:spChg>
        <pc:spChg chg="mod">
          <ac:chgData name="Софија Бошковић" userId="S::bs170434d@student.etf.bg.ac.rs::04fae983-4f60-4454-b5bc-49a5c23a1765" providerId="AD" clId="Web-{FBE768FF-4CBB-65C7-528F-20537908610D}" dt="2020-12-25T18:48:05.071" v="183" actId="20577"/>
          <ac:spMkLst>
            <pc:docMk/>
            <pc:sldMk cId="2565951478" sldId="385"/>
            <ac:spMk id="4" creationId="{54F1A8F3-0DC7-42A6-86DC-EE5C56EBA9DF}"/>
          </ac:spMkLst>
        </pc:spChg>
        <pc:spChg chg="add del">
          <ac:chgData name="Софија Бошковић" userId="S::bs170434d@student.etf.bg.ac.rs::04fae983-4f60-4454-b5bc-49a5c23a1765" providerId="AD" clId="Web-{FBE768FF-4CBB-65C7-528F-20537908610D}" dt="2020-12-25T18:45:51.021" v="148"/>
          <ac:spMkLst>
            <pc:docMk/>
            <pc:sldMk cId="2565951478" sldId="385"/>
            <ac:spMk id="9" creationId="{8BCFA5F4-1A8E-48F5-9209-7F24485B1D78}"/>
          </ac:spMkLst>
        </pc:spChg>
        <pc:spChg chg="add del">
          <ac:chgData name="Софија Бошковић" userId="S::bs170434d@student.etf.bg.ac.rs::04fae983-4f60-4454-b5bc-49a5c23a1765" providerId="AD" clId="Web-{FBE768FF-4CBB-65C7-528F-20537908610D}" dt="2020-12-25T18:45:51.021" v="148"/>
          <ac:spMkLst>
            <pc:docMk/>
            <pc:sldMk cId="2565951478" sldId="385"/>
            <ac:spMk id="11" creationId="{A8074621-AE44-40C4-8323-DF5185BC954E}"/>
          </ac:spMkLst>
        </pc:spChg>
      </pc:sldChg>
      <pc:sldChg chg="modSp">
        <pc:chgData name="Софија Бошковић" userId="S::bs170434d@student.etf.bg.ac.rs::04fae983-4f60-4454-b5bc-49a5c23a1765" providerId="AD" clId="Web-{FBE768FF-4CBB-65C7-528F-20537908610D}" dt="2020-12-25T18:53:08.749" v="282" actId="20577"/>
        <pc:sldMkLst>
          <pc:docMk/>
          <pc:sldMk cId="202321021" sldId="386"/>
        </pc:sldMkLst>
        <pc:spChg chg="mod">
          <ac:chgData name="Софија Бошковић" userId="S::bs170434d@student.etf.bg.ac.rs::04fae983-4f60-4454-b5bc-49a5c23a1765" providerId="AD" clId="Web-{FBE768FF-4CBB-65C7-528F-20537908610D}" dt="2020-12-25T18:53:08.749" v="282" actId="20577"/>
          <ac:spMkLst>
            <pc:docMk/>
            <pc:sldMk cId="202321021" sldId="386"/>
            <ac:spMk id="4" creationId="{54F1A8F3-0DC7-42A6-86DC-EE5C56EBA9DF}"/>
          </ac:spMkLst>
        </pc:spChg>
      </pc:sldChg>
      <pc:sldChg chg="modSp">
        <pc:chgData name="Софија Бошковић" userId="S::bs170434d@student.etf.bg.ac.rs::04fae983-4f60-4454-b5bc-49a5c23a1765" providerId="AD" clId="Web-{FBE768FF-4CBB-65C7-528F-20537908610D}" dt="2020-12-25T18:53:16.577" v="285" actId="20577"/>
        <pc:sldMkLst>
          <pc:docMk/>
          <pc:sldMk cId="207015038" sldId="387"/>
        </pc:sldMkLst>
        <pc:spChg chg="mod">
          <ac:chgData name="Софија Бошковић" userId="S::bs170434d@student.etf.bg.ac.rs::04fae983-4f60-4454-b5bc-49a5c23a1765" providerId="AD" clId="Web-{FBE768FF-4CBB-65C7-528F-20537908610D}" dt="2020-12-25T18:53:16.577" v="285" actId="20577"/>
          <ac:spMkLst>
            <pc:docMk/>
            <pc:sldMk cId="207015038" sldId="387"/>
            <ac:spMk id="4" creationId="{54F1A8F3-0DC7-42A6-86DC-EE5C56EBA9DF}"/>
          </ac:spMkLst>
        </pc:spChg>
      </pc:sldChg>
      <pc:sldChg chg="modSp">
        <pc:chgData name="Софија Бошковић" userId="S::bs170434d@student.etf.bg.ac.rs::04fae983-4f60-4454-b5bc-49a5c23a1765" providerId="AD" clId="Web-{FBE768FF-4CBB-65C7-528F-20537908610D}" dt="2020-12-25T18:53:20.780" v="288" actId="20577"/>
        <pc:sldMkLst>
          <pc:docMk/>
          <pc:sldMk cId="1270782815" sldId="388"/>
        </pc:sldMkLst>
        <pc:spChg chg="mod">
          <ac:chgData name="Софија Бошковић" userId="S::bs170434d@student.etf.bg.ac.rs::04fae983-4f60-4454-b5bc-49a5c23a1765" providerId="AD" clId="Web-{FBE768FF-4CBB-65C7-528F-20537908610D}" dt="2020-12-25T18:53:20.780" v="288" actId="20577"/>
          <ac:spMkLst>
            <pc:docMk/>
            <pc:sldMk cId="1270782815" sldId="388"/>
            <ac:spMk id="4" creationId="{54F1A8F3-0DC7-42A6-86DC-EE5C56EBA9DF}"/>
          </ac:spMkLst>
        </pc:spChg>
      </pc:sldChg>
      <pc:sldChg chg="modSp">
        <pc:chgData name="Софија Бошковић" userId="S::bs170434d@student.etf.bg.ac.rs::04fae983-4f60-4454-b5bc-49a5c23a1765" providerId="AD" clId="Web-{FBE768FF-4CBB-65C7-528F-20537908610D}" dt="2020-12-25T18:53:24.952" v="291" actId="20577"/>
        <pc:sldMkLst>
          <pc:docMk/>
          <pc:sldMk cId="2516137154" sldId="389"/>
        </pc:sldMkLst>
        <pc:spChg chg="mod">
          <ac:chgData name="Софија Бошковић" userId="S::bs170434d@student.etf.bg.ac.rs::04fae983-4f60-4454-b5bc-49a5c23a1765" providerId="AD" clId="Web-{FBE768FF-4CBB-65C7-528F-20537908610D}" dt="2020-12-25T18:53:24.952" v="291" actId="20577"/>
          <ac:spMkLst>
            <pc:docMk/>
            <pc:sldMk cId="2516137154" sldId="389"/>
            <ac:spMk id="4" creationId="{54F1A8F3-0DC7-42A6-86DC-EE5C56EBA9DF}"/>
          </ac:spMkLst>
        </pc:spChg>
      </pc:sldChg>
      <pc:sldChg chg="modSp">
        <pc:chgData name="Софија Бошковић" userId="S::bs170434d@student.etf.bg.ac.rs::04fae983-4f60-4454-b5bc-49a5c23a1765" providerId="AD" clId="Web-{FBE768FF-4CBB-65C7-528F-20537908610D}" dt="2020-12-25T18:53:51.187" v="302" actId="20577"/>
        <pc:sldMkLst>
          <pc:docMk/>
          <pc:sldMk cId="795118570" sldId="390"/>
        </pc:sldMkLst>
        <pc:spChg chg="mod">
          <ac:chgData name="Софија Бошковић" userId="S::bs170434d@student.etf.bg.ac.rs::04fae983-4f60-4454-b5bc-49a5c23a1765" providerId="AD" clId="Web-{FBE768FF-4CBB-65C7-528F-20537908610D}" dt="2020-12-25T18:39:17.545" v="30" actId="20577"/>
          <ac:spMkLst>
            <pc:docMk/>
            <pc:sldMk cId="795118570" sldId="390"/>
            <ac:spMk id="2" creationId="{747C4802-CB4C-4479-9414-D6081527F828}"/>
          </ac:spMkLst>
        </pc:spChg>
        <pc:spChg chg="mod">
          <ac:chgData name="Софија Бошковић" userId="S::bs170434d@student.etf.bg.ac.rs::04fae983-4f60-4454-b5bc-49a5c23a1765" providerId="AD" clId="Web-{FBE768FF-4CBB-65C7-528F-20537908610D}" dt="2020-12-25T18:53:51.187" v="302" actId="20577"/>
          <ac:spMkLst>
            <pc:docMk/>
            <pc:sldMk cId="795118570" sldId="390"/>
            <ac:spMk id="4" creationId="{54F1A8F3-0DC7-42A6-86DC-EE5C56EBA9DF}"/>
          </ac:spMkLst>
        </pc:spChg>
      </pc:sldChg>
      <pc:sldChg chg="modSp">
        <pc:chgData name="Софија Бошковић" userId="S::bs170434d@student.etf.bg.ac.rs::04fae983-4f60-4454-b5bc-49a5c23a1765" providerId="AD" clId="Web-{FBE768FF-4CBB-65C7-528F-20537908610D}" dt="2020-12-25T18:54:07.500" v="305" actId="20577"/>
        <pc:sldMkLst>
          <pc:docMk/>
          <pc:sldMk cId="2810507618" sldId="392"/>
        </pc:sldMkLst>
        <pc:spChg chg="mod">
          <ac:chgData name="Софија Бошковић" userId="S::bs170434d@student.etf.bg.ac.rs::04fae983-4f60-4454-b5bc-49a5c23a1765" providerId="AD" clId="Web-{FBE768FF-4CBB-65C7-528F-20537908610D}" dt="2020-12-25T18:54:07.500" v="305" actId="20577"/>
          <ac:spMkLst>
            <pc:docMk/>
            <pc:sldMk cId="2810507618" sldId="392"/>
            <ac:spMk id="4" creationId="{54F1A8F3-0DC7-42A6-86DC-EE5C56EBA9DF}"/>
          </ac:spMkLst>
        </pc:spChg>
      </pc:sldChg>
      <pc:sldChg chg="modSp">
        <pc:chgData name="Софија Бошковић" userId="S::bs170434d@student.etf.bg.ac.rs::04fae983-4f60-4454-b5bc-49a5c23a1765" providerId="AD" clId="Web-{FBE768FF-4CBB-65C7-528F-20537908610D}" dt="2020-12-25T18:54:56.813" v="344" actId="20577"/>
        <pc:sldMkLst>
          <pc:docMk/>
          <pc:sldMk cId="1843433671" sldId="394"/>
        </pc:sldMkLst>
        <pc:spChg chg="mod">
          <ac:chgData name="Софија Бошковић" userId="S::bs170434d@student.etf.bg.ac.rs::04fae983-4f60-4454-b5bc-49a5c23a1765" providerId="AD" clId="Web-{FBE768FF-4CBB-65C7-528F-20537908610D}" dt="2020-12-25T18:54:39.797" v="337" actId="20577"/>
          <ac:spMkLst>
            <pc:docMk/>
            <pc:sldMk cId="1843433671" sldId="394"/>
            <ac:spMk id="2" creationId="{747C4802-CB4C-4479-9414-D6081527F828}"/>
          </ac:spMkLst>
        </pc:spChg>
        <pc:spChg chg="mod">
          <ac:chgData name="Софија Бошковић" userId="S::bs170434d@student.etf.bg.ac.rs::04fae983-4f60-4454-b5bc-49a5c23a1765" providerId="AD" clId="Web-{FBE768FF-4CBB-65C7-528F-20537908610D}" dt="2020-12-25T18:54:56.813" v="344" actId="20577"/>
          <ac:spMkLst>
            <pc:docMk/>
            <pc:sldMk cId="1843433671" sldId="394"/>
            <ac:spMk id="4" creationId="{54F1A8F3-0DC7-42A6-86DC-EE5C56EBA9DF}"/>
          </ac:spMkLst>
        </pc:spChg>
      </pc:sldChg>
      <pc:sldChg chg="modSp">
        <pc:chgData name="Софија Бошковић" userId="S::bs170434d@student.etf.bg.ac.rs::04fae983-4f60-4454-b5bc-49a5c23a1765" providerId="AD" clId="Web-{FBE768FF-4CBB-65C7-528F-20537908610D}" dt="2020-12-25T18:58:28.130" v="478" actId="20577"/>
        <pc:sldMkLst>
          <pc:docMk/>
          <pc:sldMk cId="2141533953" sldId="395"/>
        </pc:sldMkLst>
        <pc:spChg chg="mod">
          <ac:chgData name="Софија Бошковић" userId="S::bs170434d@student.etf.bg.ac.rs::04fae983-4f60-4454-b5bc-49a5c23a1765" providerId="AD" clId="Web-{FBE768FF-4CBB-65C7-528F-20537908610D}" dt="2020-12-25T18:55:28.001" v="359" actId="20577"/>
          <ac:spMkLst>
            <pc:docMk/>
            <pc:sldMk cId="2141533953" sldId="395"/>
            <ac:spMk id="2" creationId="{747C4802-CB4C-4479-9414-D6081527F828}"/>
          </ac:spMkLst>
        </pc:spChg>
        <pc:spChg chg="mod">
          <ac:chgData name="Софија Бошковић" userId="S::bs170434d@student.etf.bg.ac.rs::04fae983-4f60-4454-b5bc-49a5c23a1765" providerId="AD" clId="Web-{FBE768FF-4CBB-65C7-528F-20537908610D}" dt="2020-12-25T18:58:28.130" v="478" actId="20577"/>
          <ac:spMkLst>
            <pc:docMk/>
            <pc:sldMk cId="2141533953" sldId="395"/>
            <ac:spMk id="4" creationId="{54F1A8F3-0DC7-42A6-86DC-EE5C56EBA9DF}"/>
          </ac:spMkLst>
        </pc:spChg>
      </pc:sldChg>
      <pc:sldChg chg="modSp">
        <pc:chgData name="Софија Бошковић" userId="S::bs170434d@student.etf.bg.ac.rs::04fae983-4f60-4454-b5bc-49a5c23a1765" providerId="AD" clId="Web-{FBE768FF-4CBB-65C7-528F-20537908610D}" dt="2020-12-25T18:54:20.500" v="308" actId="20577"/>
        <pc:sldMkLst>
          <pc:docMk/>
          <pc:sldMk cId="2979371946" sldId="398"/>
        </pc:sldMkLst>
        <pc:spChg chg="mod">
          <ac:chgData name="Софија Бошковић" userId="S::bs170434d@student.etf.bg.ac.rs::04fae983-4f60-4454-b5bc-49a5c23a1765" providerId="AD" clId="Web-{FBE768FF-4CBB-65C7-528F-20537908610D}" dt="2020-12-25T18:54:20.500" v="308" actId="20577"/>
          <ac:spMkLst>
            <pc:docMk/>
            <pc:sldMk cId="2979371946" sldId="398"/>
            <ac:spMk id="4" creationId="{54F1A8F3-0DC7-42A6-86DC-EE5C56EBA9DF}"/>
          </ac:spMkLst>
        </pc:spChg>
      </pc:sldChg>
      <pc:sldChg chg="addSp modSp mod setBg">
        <pc:chgData name="Софија Бошковић" userId="S::bs170434d@student.etf.bg.ac.rs::04fae983-4f60-4454-b5bc-49a5c23a1765" providerId="AD" clId="Web-{FBE768FF-4CBB-65C7-528F-20537908610D}" dt="2020-12-25T18:46:58.304" v="172" actId="20577"/>
        <pc:sldMkLst>
          <pc:docMk/>
          <pc:sldMk cId="2612644331" sldId="399"/>
        </pc:sldMkLst>
        <pc:spChg chg="mod">
          <ac:chgData name="Софија Бошковић" userId="S::bs170434d@student.etf.bg.ac.rs::04fae983-4f60-4454-b5bc-49a5c23a1765" providerId="AD" clId="Web-{FBE768FF-4CBB-65C7-528F-20537908610D}" dt="2020-12-25T18:46:58.304" v="172" actId="20577"/>
          <ac:spMkLst>
            <pc:docMk/>
            <pc:sldMk cId="2612644331" sldId="399"/>
            <ac:spMk id="2" creationId="{747C4802-CB4C-4479-9414-D6081527F828}"/>
          </ac:spMkLst>
        </pc:spChg>
        <pc:spChg chg="add">
          <ac:chgData name="Софија Бошковић" userId="S::bs170434d@student.etf.bg.ac.rs::04fae983-4f60-4454-b5bc-49a5c23a1765" providerId="AD" clId="Web-{FBE768FF-4CBB-65C7-528F-20537908610D}" dt="2020-12-25T18:46:53.038" v="163"/>
          <ac:spMkLst>
            <pc:docMk/>
            <pc:sldMk cId="2612644331" sldId="399"/>
            <ac:spMk id="7" creationId="{69BA26BC-113C-4698-8859-A985C8324074}"/>
          </ac:spMkLst>
        </pc:spChg>
        <pc:spChg chg="add">
          <ac:chgData name="Софија Бошковић" userId="S::bs170434d@student.etf.bg.ac.rs::04fae983-4f60-4454-b5bc-49a5c23a1765" providerId="AD" clId="Web-{FBE768FF-4CBB-65C7-528F-20537908610D}" dt="2020-12-25T18:46:53.038" v="163"/>
          <ac:spMkLst>
            <pc:docMk/>
            <pc:sldMk cId="2612644331" sldId="399"/>
            <ac:spMk id="9" creationId="{A68B73B6-D77B-4B55-8538-206CEFD2AF91}"/>
          </ac:spMkLst>
        </pc:spChg>
      </pc:sldChg>
      <pc:sldChg chg="addSp modSp mod setBg">
        <pc:chgData name="Софија Бошковић" userId="S::bs170434d@student.etf.bg.ac.rs::04fae983-4f60-4454-b5bc-49a5c23a1765" providerId="AD" clId="Web-{FBE768FF-4CBB-65C7-528F-20537908610D}" dt="2020-12-25T18:47:13.023" v="175"/>
        <pc:sldMkLst>
          <pc:docMk/>
          <pc:sldMk cId="305253332" sldId="400"/>
        </pc:sldMkLst>
        <pc:spChg chg="mod">
          <ac:chgData name="Софија Бошковић" userId="S::bs170434d@student.etf.bg.ac.rs::04fae983-4f60-4454-b5bc-49a5c23a1765" providerId="AD" clId="Web-{FBE768FF-4CBB-65C7-528F-20537908610D}" dt="2020-12-25T18:47:13.023" v="175"/>
          <ac:spMkLst>
            <pc:docMk/>
            <pc:sldMk cId="305253332" sldId="400"/>
            <ac:spMk id="2" creationId="{747C4802-CB4C-4479-9414-D6081527F828}"/>
          </ac:spMkLst>
        </pc:spChg>
        <pc:picChg chg="add">
          <ac:chgData name="Софија Бошковић" userId="S::bs170434d@student.etf.bg.ac.rs::04fae983-4f60-4454-b5bc-49a5c23a1765" providerId="AD" clId="Web-{FBE768FF-4CBB-65C7-528F-20537908610D}" dt="2020-12-25T18:47:13.023" v="175"/>
          <ac:picMkLst>
            <pc:docMk/>
            <pc:sldMk cId="305253332" sldId="400"/>
            <ac:picMk id="4" creationId="{F9333709-497A-4D50-BB0F-BA8A8CD44418}"/>
          </ac:picMkLst>
        </pc:picChg>
      </pc:sldChg>
      <pc:sldChg chg="modSp">
        <pc:chgData name="Софија Бошковић" userId="S::bs170434d@student.etf.bg.ac.rs::04fae983-4f60-4454-b5bc-49a5c23a1765" providerId="AD" clId="Web-{FBE768FF-4CBB-65C7-528F-20537908610D}" dt="2020-12-25T18:58:28.411" v="480" actId="20577"/>
        <pc:sldMkLst>
          <pc:docMk/>
          <pc:sldMk cId="2814631264" sldId="401"/>
        </pc:sldMkLst>
        <pc:spChg chg="mod">
          <ac:chgData name="Софија Бошковић" userId="S::bs170434d@student.etf.bg.ac.rs::04fae983-4f60-4454-b5bc-49a5c23a1765" providerId="AD" clId="Web-{FBE768FF-4CBB-65C7-528F-20537908610D}" dt="2020-12-25T18:58:28.411" v="480" actId="20577"/>
          <ac:spMkLst>
            <pc:docMk/>
            <pc:sldMk cId="2814631264" sldId="401"/>
            <ac:spMk id="2" creationId="{747C4802-CB4C-4479-9414-D6081527F828}"/>
          </ac:spMkLst>
        </pc:spChg>
      </pc:sldChg>
      <pc:sldChg chg="modSp">
        <pc:chgData name="Софија Бошковић" userId="S::bs170434d@student.etf.bg.ac.rs::04fae983-4f60-4454-b5bc-49a5c23a1765" providerId="AD" clId="Web-{FBE768FF-4CBB-65C7-528F-20537908610D}" dt="2020-12-25T18:46:37.210" v="162" actId="1076"/>
        <pc:sldMkLst>
          <pc:docMk/>
          <pc:sldMk cId="2853617351" sldId="402"/>
        </pc:sldMkLst>
        <pc:spChg chg="mod">
          <ac:chgData name="Софија Бошковић" userId="S::bs170434d@student.etf.bg.ac.rs::04fae983-4f60-4454-b5bc-49a5c23a1765" providerId="AD" clId="Web-{FBE768FF-4CBB-65C7-528F-20537908610D}" dt="2020-12-25T18:46:37.210" v="162" actId="1076"/>
          <ac:spMkLst>
            <pc:docMk/>
            <pc:sldMk cId="2853617351" sldId="402"/>
            <ac:spMk id="4" creationId="{54F1A8F3-0DC7-42A6-86DC-EE5C56EBA9DF}"/>
          </ac:spMkLst>
        </pc:spChg>
      </pc:sldChg>
      <pc:sldChg chg="modSp">
        <pc:chgData name="Софија Бошковић" userId="S::bs170434d@student.etf.bg.ac.rs::04fae983-4f60-4454-b5bc-49a5c23a1765" providerId="AD" clId="Web-{FBE768FF-4CBB-65C7-528F-20537908610D}" dt="2020-12-25T18:42:15.423" v="52" actId="1076"/>
        <pc:sldMkLst>
          <pc:docMk/>
          <pc:sldMk cId="2971930513" sldId="404"/>
        </pc:sldMkLst>
        <pc:picChg chg="mod">
          <ac:chgData name="Софија Бошковић" userId="S::bs170434d@student.etf.bg.ac.rs::04fae983-4f60-4454-b5bc-49a5c23a1765" providerId="AD" clId="Web-{FBE768FF-4CBB-65C7-528F-20537908610D}" dt="2020-12-25T18:42:15.423" v="52" actId="1076"/>
          <ac:picMkLst>
            <pc:docMk/>
            <pc:sldMk cId="2971930513" sldId="404"/>
            <ac:picMk id="3" creationId="{0445D343-0B7B-49B3-8D6D-D1AEDF3770EB}"/>
          </ac:picMkLst>
        </pc:picChg>
      </pc:sldChg>
    </pc:docChg>
  </pc:docChgLst>
  <pc:docChgLst>
    <pc:chgData name="Софија Бошковић" userId="S::bs170434d@student.etf.bg.ac.rs::04fae983-4f60-4454-b5bc-49a5c23a1765" providerId="AD" clId="Web-{F6DCE599-9494-2A35-1445-91BA72013BA9}"/>
    <pc:docChg chg="modSld">
      <pc:chgData name="Софија Бошковић" userId="S::bs170434d@student.etf.bg.ac.rs::04fae983-4f60-4454-b5bc-49a5c23a1765" providerId="AD" clId="Web-{F6DCE599-9494-2A35-1445-91BA72013BA9}" dt="2020-12-26T10:46:34.416" v="79" actId="20577"/>
      <pc:docMkLst>
        <pc:docMk/>
      </pc:docMkLst>
      <pc:sldChg chg="modSp">
        <pc:chgData name="Софија Бошковић" userId="S::bs170434d@student.etf.bg.ac.rs::04fae983-4f60-4454-b5bc-49a5c23a1765" providerId="AD" clId="Web-{F6DCE599-9494-2A35-1445-91BA72013BA9}" dt="2020-12-26T10:46:34.416" v="78" actId="20577"/>
        <pc:sldMkLst>
          <pc:docMk/>
          <pc:sldMk cId="202321021" sldId="386"/>
        </pc:sldMkLst>
        <pc:spChg chg="mod">
          <ac:chgData name="Софија Бошковић" userId="S::bs170434d@student.etf.bg.ac.rs::04fae983-4f60-4454-b5bc-49a5c23a1765" providerId="AD" clId="Web-{F6DCE599-9494-2A35-1445-91BA72013BA9}" dt="2020-12-26T10:46:34.416" v="78" actId="20577"/>
          <ac:spMkLst>
            <pc:docMk/>
            <pc:sldMk cId="202321021" sldId="386"/>
            <ac:spMk id="4" creationId="{54F1A8F3-0DC7-42A6-86DC-EE5C56EBA9DF}"/>
          </ac:spMkLst>
        </pc:spChg>
      </pc:sldChg>
    </pc:docChg>
  </pc:docChgLst>
  <pc:docChgLst>
    <pc:chgData name="Теодор Васиљевић" userId="S::vt190417d@student.etf.bg.ac.rs::d0194660-ddab-4775-9552-3148c57ffd2c" providerId="AD" clId="Web-{0AC64631-C702-63E3-323A-96563A9B66D5}"/>
    <pc:docChg chg="modSld">
      <pc:chgData name="Теодор Васиљевић" userId="S::vt190417d@student.etf.bg.ac.rs::d0194660-ddab-4775-9552-3148c57ffd2c" providerId="AD" clId="Web-{0AC64631-C702-63E3-323A-96563A9B66D5}" dt="2020-12-26T10:50:50.088" v="2" actId="20577"/>
      <pc:docMkLst>
        <pc:docMk/>
      </pc:docMkLst>
      <pc:sldChg chg="modSp">
        <pc:chgData name="Теодор Васиљевић" userId="S::vt190417d@student.etf.bg.ac.rs::d0194660-ddab-4775-9552-3148c57ffd2c" providerId="AD" clId="Web-{0AC64631-C702-63E3-323A-96563A9B66D5}" dt="2020-12-26T10:50:47.291" v="0" actId="20577"/>
        <pc:sldMkLst>
          <pc:docMk/>
          <pc:sldMk cId="1356429444" sldId="396"/>
        </pc:sldMkLst>
        <pc:spChg chg="mod">
          <ac:chgData name="Теодор Васиљевић" userId="S::vt190417d@student.etf.bg.ac.rs::d0194660-ddab-4775-9552-3148c57ffd2c" providerId="AD" clId="Web-{0AC64631-C702-63E3-323A-96563A9B66D5}" dt="2020-12-26T10:50:47.291" v="0" actId="20577"/>
          <ac:spMkLst>
            <pc:docMk/>
            <pc:sldMk cId="1356429444" sldId="396"/>
            <ac:spMk id="4" creationId="{54F1A8F3-0DC7-42A6-86DC-EE5C56EBA9DF}"/>
          </ac:spMkLst>
        </pc:spChg>
      </pc:sldChg>
    </pc:docChg>
  </pc:docChgLst>
  <pc:docChgLst>
    <pc:chgData name="Софија Бошковић" userId="S::bs170434d@student.etf.bg.ac.rs::04fae983-4f60-4454-b5bc-49a5c23a1765" providerId="AD" clId="Web-{AF8B4AB2-FF0E-F634-26AE-153CE1F572E2}"/>
    <pc:docChg chg="modSld">
      <pc:chgData name="Софија Бошковић" userId="S::bs170434d@student.etf.bg.ac.rs::04fae983-4f60-4454-b5bc-49a5c23a1765" providerId="AD" clId="Web-{AF8B4AB2-FF0E-F634-26AE-153CE1F572E2}" dt="2020-12-25T19:44:25.012" v="4252" actId="20577"/>
      <pc:docMkLst>
        <pc:docMk/>
      </pc:docMkLst>
      <pc:sldChg chg="modSp">
        <pc:chgData name="Софија Бошковић" userId="S::bs170434d@student.etf.bg.ac.rs::04fae983-4f60-4454-b5bc-49a5c23a1765" providerId="AD" clId="Web-{AF8B4AB2-FF0E-F634-26AE-153CE1F572E2}" dt="2020-12-25T18:25:25.733" v="3123" actId="20577"/>
        <pc:sldMkLst>
          <pc:docMk/>
          <pc:sldMk cId="1092888267" sldId="339"/>
        </pc:sldMkLst>
        <pc:spChg chg="mod">
          <ac:chgData name="Софија Бошковић" userId="S::bs170434d@student.etf.bg.ac.rs::04fae983-4f60-4454-b5bc-49a5c23a1765" providerId="AD" clId="Web-{AF8B4AB2-FF0E-F634-26AE-153CE1F572E2}" dt="2020-12-25T18:25:25.733" v="3123" actId="20577"/>
          <ac:spMkLst>
            <pc:docMk/>
            <pc:sldMk cId="1092888267" sldId="339"/>
            <ac:spMk id="2" creationId="{747C4802-CB4C-4479-9414-D6081527F828}"/>
          </ac:spMkLst>
        </pc:spChg>
      </pc:sldChg>
      <pc:sldChg chg="modSp">
        <pc:chgData name="Софија Бошковић" userId="S::bs170434d@student.etf.bg.ac.rs::04fae983-4f60-4454-b5bc-49a5c23a1765" providerId="AD" clId="Web-{AF8B4AB2-FF0E-F634-26AE-153CE1F572E2}" dt="2020-12-25T19:31:37.100" v="4042" actId="14100"/>
        <pc:sldMkLst>
          <pc:docMk/>
          <pc:sldMk cId="1537903930" sldId="383"/>
        </pc:sldMkLst>
        <pc:spChg chg="mod">
          <ac:chgData name="Софија Бошковић" userId="S::bs170434d@student.etf.bg.ac.rs::04fae983-4f60-4454-b5bc-49a5c23a1765" providerId="AD" clId="Web-{AF8B4AB2-FF0E-F634-26AE-153CE1F572E2}" dt="2020-12-25T19:31:37.100" v="4042" actId="14100"/>
          <ac:spMkLst>
            <pc:docMk/>
            <pc:sldMk cId="1537903930" sldId="383"/>
            <ac:spMk id="4" creationId="{54F1A8F3-0DC7-42A6-86DC-EE5C56EBA9DF}"/>
          </ac:spMkLst>
        </pc:spChg>
      </pc:sldChg>
      <pc:sldChg chg="modSp">
        <pc:chgData name="Софија Бошковић" userId="S::bs170434d@student.etf.bg.ac.rs::04fae983-4f60-4454-b5bc-49a5c23a1765" providerId="AD" clId="Web-{AF8B4AB2-FF0E-F634-26AE-153CE1F572E2}" dt="2020-12-25T19:07:37.711" v="3246" actId="20577"/>
        <pc:sldMkLst>
          <pc:docMk/>
          <pc:sldMk cId="3999335827" sldId="384"/>
        </pc:sldMkLst>
        <pc:spChg chg="mod">
          <ac:chgData name="Софија Бошковић" userId="S::bs170434d@student.etf.bg.ac.rs::04fae983-4f60-4454-b5bc-49a5c23a1765" providerId="AD" clId="Web-{AF8B4AB2-FF0E-F634-26AE-153CE1F572E2}" dt="2020-12-25T19:07:37.711" v="3246" actId="20577"/>
          <ac:spMkLst>
            <pc:docMk/>
            <pc:sldMk cId="3999335827" sldId="384"/>
            <ac:spMk id="4" creationId="{54F1A8F3-0DC7-42A6-86DC-EE5C56EBA9DF}"/>
          </ac:spMkLst>
        </pc:spChg>
      </pc:sldChg>
      <pc:sldChg chg="delSp modSp">
        <pc:chgData name="Софија Бошковић" userId="S::bs170434d@student.etf.bg.ac.rs::04fae983-4f60-4454-b5bc-49a5c23a1765" providerId="AD" clId="Web-{AF8B4AB2-FF0E-F634-26AE-153CE1F572E2}" dt="2020-12-25T19:34:00.307" v="4169" actId="20577"/>
        <pc:sldMkLst>
          <pc:docMk/>
          <pc:sldMk cId="2565951478" sldId="385"/>
        </pc:sldMkLst>
        <pc:spChg chg="del">
          <ac:chgData name="Софија Бошковић" userId="S::bs170434d@student.etf.bg.ac.rs::04fae983-4f60-4454-b5bc-49a5c23a1765" providerId="AD" clId="Web-{AF8B4AB2-FF0E-F634-26AE-153CE1F572E2}" dt="2020-12-25T16:40:58.100" v="38"/>
          <ac:spMkLst>
            <pc:docMk/>
            <pc:sldMk cId="2565951478" sldId="385"/>
            <ac:spMk id="3" creationId="{55D4FD47-B0E2-4A5C-AED0-AA1B26861BDB}"/>
          </ac:spMkLst>
        </pc:spChg>
        <pc:spChg chg="mod">
          <ac:chgData name="Софија Бошковић" userId="S::bs170434d@student.etf.bg.ac.rs::04fae983-4f60-4454-b5bc-49a5c23a1765" providerId="AD" clId="Web-{AF8B4AB2-FF0E-F634-26AE-153CE1F572E2}" dt="2020-12-25T19:34:00.307" v="4169" actId="20577"/>
          <ac:spMkLst>
            <pc:docMk/>
            <pc:sldMk cId="2565951478" sldId="385"/>
            <ac:spMk id="4" creationId="{54F1A8F3-0DC7-42A6-86DC-EE5C56EBA9DF}"/>
          </ac:spMkLst>
        </pc:spChg>
      </pc:sldChg>
      <pc:sldChg chg="modSp">
        <pc:chgData name="Софија Бошковић" userId="S::bs170434d@student.etf.bg.ac.rs::04fae983-4f60-4454-b5bc-49a5c23a1765" providerId="AD" clId="Web-{AF8B4AB2-FF0E-F634-26AE-153CE1F572E2}" dt="2020-12-25T17:08:13.551" v="1153" actId="20577"/>
        <pc:sldMkLst>
          <pc:docMk/>
          <pc:sldMk cId="202321021" sldId="386"/>
        </pc:sldMkLst>
        <pc:spChg chg="mod">
          <ac:chgData name="Софија Бошковић" userId="S::bs170434d@student.etf.bg.ac.rs::04fae983-4f60-4454-b5bc-49a5c23a1765" providerId="AD" clId="Web-{AF8B4AB2-FF0E-F634-26AE-153CE1F572E2}" dt="2020-12-25T17:08:13.551" v="1153" actId="20577"/>
          <ac:spMkLst>
            <pc:docMk/>
            <pc:sldMk cId="202321021" sldId="386"/>
            <ac:spMk id="2" creationId="{747C4802-CB4C-4479-9414-D6081527F828}"/>
          </ac:spMkLst>
        </pc:spChg>
        <pc:spChg chg="mod">
          <ac:chgData name="Софија Бошковић" userId="S::bs170434d@student.etf.bg.ac.rs::04fae983-4f60-4454-b5bc-49a5c23a1765" providerId="AD" clId="Web-{AF8B4AB2-FF0E-F634-26AE-153CE1F572E2}" dt="2020-12-25T16:42:43.056" v="123" actId="20577"/>
          <ac:spMkLst>
            <pc:docMk/>
            <pc:sldMk cId="202321021" sldId="386"/>
            <ac:spMk id="4" creationId="{54F1A8F3-0DC7-42A6-86DC-EE5C56EBA9DF}"/>
          </ac:spMkLst>
        </pc:spChg>
      </pc:sldChg>
      <pc:sldChg chg="delSp modSp">
        <pc:chgData name="Софија Бошковић" userId="S::bs170434d@student.etf.bg.ac.rs::04fae983-4f60-4454-b5bc-49a5c23a1765" providerId="AD" clId="Web-{AF8B4AB2-FF0E-F634-26AE-153CE1F572E2}" dt="2020-12-25T17:13:25.622" v="1255" actId="20577"/>
        <pc:sldMkLst>
          <pc:docMk/>
          <pc:sldMk cId="207015038" sldId="387"/>
        </pc:sldMkLst>
        <pc:spChg chg="mod">
          <ac:chgData name="Софија Бошковић" userId="S::bs170434d@student.etf.bg.ac.rs::04fae983-4f60-4454-b5bc-49a5c23a1765" providerId="AD" clId="Web-{AF8B4AB2-FF0E-F634-26AE-153CE1F572E2}" dt="2020-12-25T17:13:25.622" v="1255" actId="20577"/>
          <ac:spMkLst>
            <pc:docMk/>
            <pc:sldMk cId="207015038" sldId="387"/>
            <ac:spMk id="2" creationId="{747C4802-CB4C-4479-9414-D6081527F828}"/>
          </ac:spMkLst>
        </pc:spChg>
        <pc:spChg chg="del">
          <ac:chgData name="Софија Бошковић" userId="S::bs170434d@student.etf.bg.ac.rs::04fae983-4f60-4454-b5bc-49a5c23a1765" providerId="AD" clId="Web-{AF8B4AB2-FF0E-F634-26AE-153CE1F572E2}" dt="2020-12-25T16:41:32.569" v="39"/>
          <ac:spMkLst>
            <pc:docMk/>
            <pc:sldMk cId="207015038" sldId="387"/>
            <ac:spMk id="3" creationId="{55D4FD47-B0E2-4A5C-AED0-AA1B26861BDB}"/>
          </ac:spMkLst>
        </pc:spChg>
      </pc:sldChg>
      <pc:sldChg chg="delSp modSp">
        <pc:chgData name="Софија Бошковић" userId="S::bs170434d@student.etf.bg.ac.rs::04fae983-4f60-4454-b5bc-49a5c23a1765" providerId="AD" clId="Web-{AF8B4AB2-FF0E-F634-26AE-153CE1F572E2}" dt="2020-12-25T17:13:07.716" v="1254"/>
        <pc:sldMkLst>
          <pc:docMk/>
          <pc:sldMk cId="1270782815" sldId="388"/>
        </pc:sldMkLst>
        <pc:spChg chg="mod">
          <ac:chgData name="Софија Бошковић" userId="S::bs170434d@student.etf.bg.ac.rs::04fae983-4f60-4454-b5bc-49a5c23a1765" providerId="AD" clId="Web-{AF8B4AB2-FF0E-F634-26AE-153CE1F572E2}" dt="2020-12-25T17:10:11.070" v="1206" actId="20577"/>
          <ac:spMkLst>
            <pc:docMk/>
            <pc:sldMk cId="1270782815" sldId="388"/>
            <ac:spMk id="2" creationId="{747C4802-CB4C-4479-9414-D6081527F828}"/>
          </ac:spMkLst>
        </pc:spChg>
        <pc:spChg chg="del">
          <ac:chgData name="Софија Бошковић" userId="S::bs170434d@student.etf.bg.ac.rs::04fae983-4f60-4454-b5bc-49a5c23a1765" providerId="AD" clId="Web-{AF8B4AB2-FF0E-F634-26AE-153CE1F572E2}" dt="2020-12-25T17:13:07.716" v="1254"/>
          <ac:spMkLst>
            <pc:docMk/>
            <pc:sldMk cId="1270782815" sldId="388"/>
            <ac:spMk id="3" creationId="{55D4FD47-B0E2-4A5C-AED0-AA1B26861BDB}"/>
          </ac:spMkLst>
        </pc:spChg>
        <pc:spChg chg="mod">
          <ac:chgData name="Софија Бошковић" userId="S::bs170434d@student.etf.bg.ac.rs::04fae983-4f60-4454-b5bc-49a5c23a1765" providerId="AD" clId="Web-{AF8B4AB2-FF0E-F634-26AE-153CE1F572E2}" dt="2020-12-25T16:44:22.543" v="146" actId="20577"/>
          <ac:spMkLst>
            <pc:docMk/>
            <pc:sldMk cId="1270782815" sldId="388"/>
            <ac:spMk id="4" creationId="{54F1A8F3-0DC7-42A6-86DC-EE5C56EBA9DF}"/>
          </ac:spMkLst>
        </pc:spChg>
      </pc:sldChg>
      <pc:sldChg chg="delSp modSp">
        <pc:chgData name="Софија Бошковић" userId="S::bs170434d@student.etf.bg.ac.rs::04fae983-4f60-4454-b5bc-49a5c23a1765" providerId="AD" clId="Web-{AF8B4AB2-FF0E-F634-26AE-153CE1F572E2}" dt="2020-12-25T17:11:07.947" v="1251" actId="20577"/>
        <pc:sldMkLst>
          <pc:docMk/>
          <pc:sldMk cId="2516137154" sldId="389"/>
        </pc:sldMkLst>
        <pc:spChg chg="mod">
          <ac:chgData name="Софија Бошковић" userId="S::bs170434d@student.etf.bg.ac.rs::04fae983-4f60-4454-b5bc-49a5c23a1765" providerId="AD" clId="Web-{AF8B4AB2-FF0E-F634-26AE-153CE1F572E2}" dt="2020-12-25T17:11:07.947" v="1251" actId="20577"/>
          <ac:spMkLst>
            <pc:docMk/>
            <pc:sldMk cId="2516137154" sldId="389"/>
            <ac:spMk id="2" creationId="{747C4802-CB4C-4479-9414-D6081527F828}"/>
          </ac:spMkLst>
        </pc:spChg>
        <pc:spChg chg="del">
          <ac:chgData name="Софија Бошковић" userId="S::bs170434d@student.etf.bg.ac.rs::04fae983-4f60-4454-b5bc-49a5c23a1765" providerId="AD" clId="Web-{AF8B4AB2-FF0E-F634-26AE-153CE1F572E2}" dt="2020-12-25T16:44:42.590" v="148"/>
          <ac:spMkLst>
            <pc:docMk/>
            <pc:sldMk cId="2516137154" sldId="389"/>
            <ac:spMk id="3" creationId="{55D4FD47-B0E2-4A5C-AED0-AA1B26861BDB}"/>
          </ac:spMkLst>
        </pc:spChg>
      </pc:sldChg>
      <pc:sldChg chg="delSp modSp">
        <pc:chgData name="Софија Бошковић" userId="S::bs170434d@student.etf.bg.ac.rs::04fae983-4f60-4454-b5bc-49a5c23a1765" providerId="AD" clId="Web-{AF8B4AB2-FF0E-F634-26AE-153CE1F572E2}" dt="2020-12-25T19:34:59.825" v="4171" actId="14100"/>
        <pc:sldMkLst>
          <pc:docMk/>
          <pc:sldMk cId="795118570" sldId="390"/>
        </pc:sldMkLst>
        <pc:spChg chg="del">
          <ac:chgData name="Софија Бошковић" userId="S::bs170434d@student.etf.bg.ac.rs::04fae983-4f60-4454-b5bc-49a5c23a1765" providerId="AD" clId="Web-{AF8B4AB2-FF0E-F634-26AE-153CE1F572E2}" dt="2020-12-25T16:45:42.045" v="193"/>
          <ac:spMkLst>
            <pc:docMk/>
            <pc:sldMk cId="795118570" sldId="390"/>
            <ac:spMk id="3" creationId="{55D4FD47-B0E2-4A5C-AED0-AA1B26861BDB}"/>
          </ac:spMkLst>
        </pc:spChg>
        <pc:spChg chg="mod">
          <ac:chgData name="Софија Бошковић" userId="S::bs170434d@student.etf.bg.ac.rs::04fae983-4f60-4454-b5bc-49a5c23a1765" providerId="AD" clId="Web-{AF8B4AB2-FF0E-F634-26AE-153CE1F572E2}" dt="2020-12-25T19:34:59.825" v="4171" actId="14100"/>
          <ac:spMkLst>
            <pc:docMk/>
            <pc:sldMk cId="795118570" sldId="390"/>
            <ac:spMk id="4" creationId="{54F1A8F3-0DC7-42A6-86DC-EE5C56EBA9DF}"/>
          </ac:spMkLst>
        </pc:spChg>
      </pc:sldChg>
      <pc:sldChg chg="addSp delSp modSp">
        <pc:chgData name="Софија Бошковић" userId="S::bs170434d@student.etf.bg.ac.rs::04fae983-4f60-4454-b5bc-49a5c23a1765" providerId="AD" clId="Web-{AF8B4AB2-FF0E-F634-26AE-153CE1F572E2}" dt="2020-12-25T17:55:41.836" v="2315"/>
        <pc:sldMkLst>
          <pc:docMk/>
          <pc:sldMk cId="780650531" sldId="393"/>
        </pc:sldMkLst>
        <pc:spChg chg="add del mod">
          <ac:chgData name="Софија Бошковић" userId="S::bs170434d@student.etf.bg.ac.rs::04fae983-4f60-4454-b5bc-49a5c23a1765" providerId="AD" clId="Web-{AF8B4AB2-FF0E-F634-26AE-153CE1F572E2}" dt="2020-12-25T17:44:08.659" v="2232"/>
          <ac:spMkLst>
            <pc:docMk/>
            <pc:sldMk cId="780650531" sldId="393"/>
            <ac:spMk id="2" creationId="{13CBA02D-A42C-4F0B-B350-1E9BC9FD7B0E}"/>
          </ac:spMkLst>
        </pc:spChg>
        <pc:spChg chg="del">
          <ac:chgData name="Софија Бошковић" userId="S::bs170434d@student.etf.bg.ac.rs::04fae983-4f60-4454-b5bc-49a5c23a1765" providerId="AD" clId="Web-{AF8B4AB2-FF0E-F634-26AE-153CE1F572E2}" dt="2020-12-25T17:25:04.016" v="1674"/>
          <ac:spMkLst>
            <pc:docMk/>
            <pc:sldMk cId="780650531" sldId="393"/>
            <ac:spMk id="3" creationId="{FBECC977-4B23-4824-989E-18B5496EEB33}"/>
          </ac:spMkLst>
        </pc:spChg>
        <pc:spChg chg="del">
          <ac:chgData name="Софија Бошковић" userId="S::bs170434d@student.etf.bg.ac.rs::04fae983-4f60-4454-b5bc-49a5c23a1765" providerId="AD" clId="Web-{AF8B4AB2-FF0E-F634-26AE-153CE1F572E2}" dt="2020-12-25T17:25:04.016" v="1673"/>
          <ac:spMkLst>
            <pc:docMk/>
            <pc:sldMk cId="780650531" sldId="393"/>
            <ac:spMk id="5" creationId="{C8C02952-81F1-4C94-9F68-ECB6CEB48506}"/>
          </ac:spMkLst>
        </pc:spChg>
        <pc:spChg chg="del">
          <ac:chgData name="Софија Бошковић" userId="S::bs170434d@student.etf.bg.ac.rs::04fae983-4f60-4454-b5bc-49a5c23a1765" providerId="AD" clId="Web-{AF8B4AB2-FF0E-F634-26AE-153CE1F572E2}" dt="2020-12-25T17:25:04.016" v="1672"/>
          <ac:spMkLst>
            <pc:docMk/>
            <pc:sldMk cId="780650531" sldId="393"/>
            <ac:spMk id="6" creationId="{BADEC7C5-FC1C-4198-A96A-99DA8F7FB4B0}"/>
          </ac:spMkLst>
        </pc:spChg>
        <pc:spChg chg="del">
          <ac:chgData name="Софија Бошковић" userId="S::bs170434d@student.etf.bg.ac.rs::04fae983-4f60-4454-b5bc-49a5c23a1765" providerId="AD" clId="Web-{AF8B4AB2-FF0E-F634-26AE-153CE1F572E2}" dt="2020-12-25T17:25:04.016" v="1671"/>
          <ac:spMkLst>
            <pc:docMk/>
            <pc:sldMk cId="780650531" sldId="393"/>
            <ac:spMk id="7" creationId="{1EB94CC0-69CA-48C9-BCEC-EE81D0363582}"/>
          </ac:spMkLst>
        </pc:spChg>
        <pc:spChg chg="del">
          <ac:chgData name="Софија Бошковић" userId="S::bs170434d@student.etf.bg.ac.rs::04fae983-4f60-4454-b5bc-49a5c23a1765" providerId="AD" clId="Web-{AF8B4AB2-FF0E-F634-26AE-153CE1F572E2}" dt="2020-12-25T17:25:04.016" v="1670"/>
          <ac:spMkLst>
            <pc:docMk/>
            <pc:sldMk cId="780650531" sldId="393"/>
            <ac:spMk id="8" creationId="{5ECCF796-A4BB-404A-86ED-5F53AC89DA23}"/>
          </ac:spMkLst>
        </pc:spChg>
        <pc:spChg chg="del">
          <ac:chgData name="Софија Бошковић" userId="S::bs170434d@student.etf.bg.ac.rs::04fae983-4f60-4454-b5bc-49a5c23a1765" providerId="AD" clId="Web-{AF8B4AB2-FF0E-F634-26AE-153CE1F572E2}" dt="2020-12-25T17:25:04.016" v="1669"/>
          <ac:spMkLst>
            <pc:docMk/>
            <pc:sldMk cId="780650531" sldId="393"/>
            <ac:spMk id="9" creationId="{100F3A31-6E46-4595-B4EB-615A468FF904}"/>
          </ac:spMkLst>
        </pc:spChg>
        <pc:spChg chg="del">
          <ac:chgData name="Софија Бошковић" userId="S::bs170434d@student.etf.bg.ac.rs::04fae983-4f60-4454-b5bc-49a5c23a1765" providerId="AD" clId="Web-{AF8B4AB2-FF0E-F634-26AE-153CE1F572E2}" dt="2020-12-25T17:25:04.016" v="1668"/>
          <ac:spMkLst>
            <pc:docMk/>
            <pc:sldMk cId="780650531" sldId="393"/>
            <ac:spMk id="10" creationId="{5694752A-C6C2-43D1-B3DF-C15E1CD7F365}"/>
          </ac:spMkLst>
        </pc:spChg>
        <pc:spChg chg="del">
          <ac:chgData name="Софија Бошковић" userId="S::bs170434d@student.etf.bg.ac.rs::04fae983-4f60-4454-b5bc-49a5c23a1765" providerId="AD" clId="Web-{AF8B4AB2-FF0E-F634-26AE-153CE1F572E2}" dt="2020-12-25T17:25:04.016" v="1667"/>
          <ac:spMkLst>
            <pc:docMk/>
            <pc:sldMk cId="780650531" sldId="393"/>
            <ac:spMk id="11" creationId="{F5281312-1744-464B-9CC0-05E3A627A72C}"/>
          </ac:spMkLst>
        </pc:spChg>
        <pc:spChg chg="del">
          <ac:chgData name="Софија Бошковић" userId="S::bs170434d@student.etf.bg.ac.rs::04fae983-4f60-4454-b5bc-49a5c23a1765" providerId="AD" clId="Web-{AF8B4AB2-FF0E-F634-26AE-153CE1F572E2}" dt="2020-12-25T17:25:04.016" v="1666"/>
          <ac:spMkLst>
            <pc:docMk/>
            <pc:sldMk cId="780650531" sldId="393"/>
            <ac:spMk id="12" creationId="{FBB51806-CC46-456E-965E-5DC8D7CD083E}"/>
          </ac:spMkLst>
        </pc:spChg>
        <pc:spChg chg="mod">
          <ac:chgData name="Софија Бошковић" userId="S::bs170434d@student.etf.bg.ac.rs::04fae983-4f60-4454-b5bc-49a5c23a1765" providerId="AD" clId="Web-{AF8B4AB2-FF0E-F634-26AE-153CE1F572E2}" dt="2020-12-25T17:25:21.267" v="1675" actId="1076"/>
          <ac:spMkLst>
            <pc:docMk/>
            <pc:sldMk cId="780650531" sldId="393"/>
            <ac:spMk id="13" creationId="{A428C801-9B5A-4D64-A58F-B688D5A07F25}"/>
          </ac:spMkLst>
        </pc:spChg>
        <pc:spChg chg="mod">
          <ac:chgData name="Софија Бошковић" userId="S::bs170434d@student.etf.bg.ac.rs::04fae983-4f60-4454-b5bc-49a5c23a1765" providerId="AD" clId="Web-{AF8B4AB2-FF0E-F634-26AE-153CE1F572E2}" dt="2020-12-25T17:25:21.282" v="1676" actId="1076"/>
          <ac:spMkLst>
            <pc:docMk/>
            <pc:sldMk cId="780650531" sldId="393"/>
            <ac:spMk id="14" creationId="{69C809BC-BF30-499C-BEB0-33B04FD49392}"/>
          </ac:spMkLst>
        </pc:spChg>
        <pc:spChg chg="mod">
          <ac:chgData name="Софија Бошковић" userId="S::bs170434d@student.etf.bg.ac.rs::04fae983-4f60-4454-b5bc-49a5c23a1765" providerId="AD" clId="Web-{AF8B4AB2-FF0E-F634-26AE-153CE1F572E2}" dt="2020-12-25T17:25:21.282" v="1677" actId="1076"/>
          <ac:spMkLst>
            <pc:docMk/>
            <pc:sldMk cId="780650531" sldId="393"/>
            <ac:spMk id="15" creationId="{8410C0D7-642A-42A8-9BE2-0C848BC8161A}"/>
          </ac:spMkLst>
        </pc:spChg>
        <pc:spChg chg="mod">
          <ac:chgData name="Софија Бошковић" userId="S::bs170434d@student.etf.bg.ac.rs::04fae983-4f60-4454-b5bc-49a5c23a1765" providerId="AD" clId="Web-{AF8B4AB2-FF0E-F634-26AE-153CE1F572E2}" dt="2020-12-25T17:25:21.298" v="1678" actId="1076"/>
          <ac:spMkLst>
            <pc:docMk/>
            <pc:sldMk cId="780650531" sldId="393"/>
            <ac:spMk id="16" creationId="{AF2D8D05-363B-4A6C-A6E4-F57F6E9C056F}"/>
          </ac:spMkLst>
        </pc:spChg>
        <pc:spChg chg="mod">
          <ac:chgData name="Софија Бошковић" userId="S::bs170434d@student.etf.bg.ac.rs::04fae983-4f60-4454-b5bc-49a5c23a1765" providerId="AD" clId="Web-{AF8B4AB2-FF0E-F634-26AE-153CE1F572E2}" dt="2020-12-25T17:25:21.298" v="1679" actId="1076"/>
          <ac:spMkLst>
            <pc:docMk/>
            <pc:sldMk cId="780650531" sldId="393"/>
            <ac:spMk id="17" creationId="{C1A75A97-880C-4093-8D2E-A0F21AE8F100}"/>
          </ac:spMkLst>
        </pc:spChg>
        <pc:spChg chg="del mod">
          <ac:chgData name="Софија Бошковић" userId="S::bs170434d@student.etf.bg.ac.rs::04fae983-4f60-4454-b5bc-49a5c23a1765" providerId="AD" clId="Web-{AF8B4AB2-FF0E-F634-26AE-153CE1F572E2}" dt="2020-12-25T17:55:41.836" v="2315"/>
          <ac:spMkLst>
            <pc:docMk/>
            <pc:sldMk cId="780650531" sldId="393"/>
            <ac:spMk id="18" creationId="{B43217BF-03FD-4143-BBED-897600783E22}"/>
          </ac:spMkLst>
        </pc:spChg>
        <pc:spChg chg="mod">
          <ac:chgData name="Софија Бошковић" userId="S::bs170434d@student.etf.bg.ac.rs::04fae983-4f60-4454-b5bc-49a5c23a1765" providerId="AD" clId="Web-{AF8B4AB2-FF0E-F634-26AE-153CE1F572E2}" dt="2020-12-25T17:52:56.253" v="2313" actId="1076"/>
          <ac:spMkLst>
            <pc:docMk/>
            <pc:sldMk cId="780650531" sldId="393"/>
            <ac:spMk id="19" creationId="{1C4BD706-C79C-46EB-9D55-669BE00457FA}"/>
          </ac:spMkLst>
        </pc:spChg>
        <pc:spChg chg="mod">
          <ac:chgData name="Софија Бошковић" userId="S::bs170434d@student.etf.bg.ac.rs::04fae983-4f60-4454-b5bc-49a5c23a1765" providerId="AD" clId="Web-{AF8B4AB2-FF0E-F634-26AE-153CE1F572E2}" dt="2020-12-25T17:25:21.329" v="1682" actId="1076"/>
          <ac:spMkLst>
            <pc:docMk/>
            <pc:sldMk cId="780650531" sldId="393"/>
            <ac:spMk id="20" creationId="{91992923-5681-41D3-9183-2FC3FFC3D007}"/>
          </ac:spMkLst>
        </pc:spChg>
        <pc:spChg chg="del mod">
          <ac:chgData name="Софија Бошковић" userId="S::bs170434d@student.etf.bg.ac.rs::04fae983-4f60-4454-b5bc-49a5c23a1765" providerId="AD" clId="Web-{AF8B4AB2-FF0E-F634-26AE-153CE1F572E2}" dt="2020-12-25T17:44:20.066" v="2235"/>
          <ac:spMkLst>
            <pc:docMk/>
            <pc:sldMk cId="780650531" sldId="393"/>
            <ac:spMk id="21" creationId="{551E4ABD-40F6-4022-B71B-74F876BCE403}"/>
          </ac:spMkLst>
        </pc:spChg>
        <pc:spChg chg="del">
          <ac:chgData name="Софија Бошковић" userId="S::bs170434d@student.etf.bg.ac.rs::04fae983-4f60-4454-b5bc-49a5c23a1765" providerId="AD" clId="Web-{AF8B4AB2-FF0E-F634-26AE-153CE1F572E2}" dt="2020-12-25T17:24:47.032" v="1652"/>
          <ac:spMkLst>
            <pc:docMk/>
            <pc:sldMk cId="780650531" sldId="393"/>
            <ac:spMk id="22" creationId="{308D63A1-782E-4CB6-A582-233540608E94}"/>
          </ac:spMkLst>
        </pc:spChg>
        <pc:spChg chg="del">
          <ac:chgData name="Софија Бошковић" userId="S::bs170434d@student.etf.bg.ac.rs::04fae983-4f60-4454-b5bc-49a5c23a1765" providerId="AD" clId="Web-{AF8B4AB2-FF0E-F634-26AE-153CE1F572E2}" dt="2020-12-25T17:24:47.032" v="1651"/>
          <ac:spMkLst>
            <pc:docMk/>
            <pc:sldMk cId="780650531" sldId="393"/>
            <ac:spMk id="23" creationId="{A682C544-6449-46EF-86E6-8ABAB0EA3266}"/>
          </ac:spMkLst>
        </pc:spChg>
        <pc:spChg chg="del">
          <ac:chgData name="Софија Бошковић" userId="S::bs170434d@student.etf.bg.ac.rs::04fae983-4f60-4454-b5bc-49a5c23a1765" providerId="AD" clId="Web-{AF8B4AB2-FF0E-F634-26AE-153CE1F572E2}" dt="2020-12-25T17:24:47.032" v="1650"/>
          <ac:spMkLst>
            <pc:docMk/>
            <pc:sldMk cId="780650531" sldId="393"/>
            <ac:spMk id="24" creationId="{BD24C3C0-C5E6-4581-B865-CC395E888BF9}"/>
          </ac:spMkLst>
        </pc:spChg>
        <pc:spChg chg="del">
          <ac:chgData name="Софија Бошковић" userId="S::bs170434d@student.etf.bg.ac.rs::04fae983-4f60-4454-b5bc-49a5c23a1765" providerId="AD" clId="Web-{AF8B4AB2-FF0E-F634-26AE-153CE1F572E2}" dt="2020-12-25T17:24:47.032" v="1649"/>
          <ac:spMkLst>
            <pc:docMk/>
            <pc:sldMk cId="780650531" sldId="393"/>
            <ac:spMk id="25" creationId="{EBC3DFE1-0962-439C-9B41-6D0FBA53AA83}"/>
          </ac:spMkLst>
        </pc:spChg>
        <pc:spChg chg="del">
          <ac:chgData name="Софија Бошковић" userId="S::bs170434d@student.etf.bg.ac.rs::04fae983-4f60-4454-b5bc-49a5c23a1765" providerId="AD" clId="Web-{AF8B4AB2-FF0E-F634-26AE-153CE1F572E2}" dt="2020-12-25T17:24:47.032" v="1648"/>
          <ac:spMkLst>
            <pc:docMk/>
            <pc:sldMk cId="780650531" sldId="393"/>
            <ac:spMk id="26" creationId="{7DA27906-FF23-4557-A4C8-F1659C7A9C2B}"/>
          </ac:spMkLst>
        </pc:spChg>
        <pc:spChg chg="del">
          <ac:chgData name="Софија Бошковић" userId="S::bs170434d@student.etf.bg.ac.rs::04fae983-4f60-4454-b5bc-49a5c23a1765" providerId="AD" clId="Web-{AF8B4AB2-FF0E-F634-26AE-153CE1F572E2}" dt="2020-12-25T17:24:47.016" v="1647"/>
          <ac:spMkLst>
            <pc:docMk/>
            <pc:sldMk cId="780650531" sldId="393"/>
            <ac:spMk id="27" creationId="{BBF8B616-4F2F-4A76-806C-FFB02E665636}"/>
          </ac:spMkLst>
        </pc:spChg>
        <pc:spChg chg="del">
          <ac:chgData name="Софија Бошковић" userId="S::bs170434d@student.etf.bg.ac.rs::04fae983-4f60-4454-b5bc-49a5c23a1765" providerId="AD" clId="Web-{AF8B4AB2-FF0E-F634-26AE-153CE1F572E2}" dt="2020-12-25T17:24:47.016" v="1646"/>
          <ac:spMkLst>
            <pc:docMk/>
            <pc:sldMk cId="780650531" sldId="393"/>
            <ac:spMk id="28" creationId="{002B638A-223D-477E-995E-3934AE69FDC7}"/>
          </ac:spMkLst>
        </pc:spChg>
        <pc:spChg chg="del">
          <ac:chgData name="Софија Бошковић" userId="S::bs170434d@student.etf.bg.ac.rs::04fae983-4f60-4454-b5bc-49a5c23a1765" providerId="AD" clId="Web-{AF8B4AB2-FF0E-F634-26AE-153CE1F572E2}" dt="2020-12-25T17:24:47.016" v="1645"/>
          <ac:spMkLst>
            <pc:docMk/>
            <pc:sldMk cId="780650531" sldId="393"/>
            <ac:spMk id="29" creationId="{360FBB1C-3F68-4669-9A9B-E5C5B679FE27}"/>
          </ac:spMkLst>
        </pc:spChg>
        <pc:spChg chg="del">
          <ac:chgData name="Софија Бошковић" userId="S::bs170434d@student.etf.bg.ac.rs::04fae983-4f60-4454-b5bc-49a5c23a1765" providerId="AD" clId="Web-{AF8B4AB2-FF0E-F634-26AE-153CE1F572E2}" dt="2020-12-25T17:24:50.063" v="1653"/>
          <ac:spMkLst>
            <pc:docMk/>
            <pc:sldMk cId="780650531" sldId="393"/>
            <ac:spMk id="30" creationId="{CA933BCF-A5CF-4F59-A31E-B5388E6A1C3D}"/>
          </ac:spMkLst>
        </pc:spChg>
        <pc:spChg chg="mod">
          <ac:chgData name="Софија Бошковић" userId="S::bs170434d@student.etf.bg.ac.rs::04fae983-4f60-4454-b5bc-49a5c23a1765" providerId="AD" clId="Web-{AF8B4AB2-FF0E-F634-26AE-153CE1F572E2}" dt="2020-12-25T17:39:17.447" v="2137" actId="1076"/>
          <ac:spMkLst>
            <pc:docMk/>
            <pc:sldMk cId="780650531" sldId="393"/>
            <ac:spMk id="31" creationId="{E9CB5CE3-8B44-4352-814D-46C138C66966}"/>
          </ac:spMkLst>
        </pc:spChg>
        <pc:spChg chg="mod">
          <ac:chgData name="Софија Бошковић" userId="S::bs170434d@student.etf.bg.ac.rs::04fae983-4f60-4454-b5bc-49a5c23a1765" providerId="AD" clId="Web-{AF8B4AB2-FF0E-F634-26AE-153CE1F572E2}" dt="2020-12-25T17:39:17.463" v="2138" actId="1076"/>
          <ac:spMkLst>
            <pc:docMk/>
            <pc:sldMk cId="780650531" sldId="393"/>
            <ac:spMk id="32" creationId="{6275CA34-BF5C-480C-9918-A394C5CDD835}"/>
          </ac:spMkLst>
        </pc:spChg>
        <pc:spChg chg="mod">
          <ac:chgData name="Софија Бошковић" userId="S::bs170434d@student.etf.bg.ac.rs::04fae983-4f60-4454-b5bc-49a5c23a1765" providerId="AD" clId="Web-{AF8B4AB2-FF0E-F634-26AE-153CE1F572E2}" dt="2020-12-25T17:39:17.463" v="2139" actId="1076"/>
          <ac:spMkLst>
            <pc:docMk/>
            <pc:sldMk cId="780650531" sldId="393"/>
            <ac:spMk id="33" creationId="{82FD5466-8497-406F-BBE9-D33F889CE0CD}"/>
          </ac:spMkLst>
        </pc:spChg>
        <pc:spChg chg="mod">
          <ac:chgData name="Софија Бошковић" userId="S::bs170434d@student.etf.bg.ac.rs::04fae983-4f60-4454-b5bc-49a5c23a1765" providerId="AD" clId="Web-{AF8B4AB2-FF0E-F634-26AE-153CE1F572E2}" dt="2020-12-25T17:39:17.478" v="2140" actId="1076"/>
          <ac:spMkLst>
            <pc:docMk/>
            <pc:sldMk cId="780650531" sldId="393"/>
            <ac:spMk id="34" creationId="{7ACBC1C5-F47F-45D8-9CF7-F20FDACD71E7}"/>
          </ac:spMkLst>
        </pc:spChg>
        <pc:spChg chg="mod">
          <ac:chgData name="Софија Бошковић" userId="S::bs170434d@student.etf.bg.ac.rs::04fae983-4f60-4454-b5bc-49a5c23a1765" providerId="AD" clId="Web-{AF8B4AB2-FF0E-F634-26AE-153CE1F572E2}" dt="2020-12-25T17:39:17.478" v="2141" actId="1076"/>
          <ac:spMkLst>
            <pc:docMk/>
            <pc:sldMk cId="780650531" sldId="393"/>
            <ac:spMk id="35" creationId="{20238DF3-9D28-47F2-9CE0-5B3D46035BD9}"/>
          </ac:spMkLst>
        </pc:spChg>
        <pc:spChg chg="mod">
          <ac:chgData name="Софија Бошковић" userId="S::bs170434d@student.etf.bg.ac.rs::04fae983-4f60-4454-b5bc-49a5c23a1765" providerId="AD" clId="Web-{AF8B4AB2-FF0E-F634-26AE-153CE1F572E2}" dt="2020-12-25T17:39:17.494" v="2142" actId="1076"/>
          <ac:spMkLst>
            <pc:docMk/>
            <pc:sldMk cId="780650531" sldId="393"/>
            <ac:spMk id="36" creationId="{A6784AA1-4967-4B12-B413-228EAC367B4F}"/>
          </ac:spMkLst>
        </pc:spChg>
        <pc:spChg chg="mod">
          <ac:chgData name="Софија Бошковић" userId="S::bs170434d@student.etf.bg.ac.rs::04fae983-4f60-4454-b5bc-49a5c23a1765" providerId="AD" clId="Web-{AF8B4AB2-FF0E-F634-26AE-153CE1F572E2}" dt="2020-12-25T17:39:17.510" v="2143" actId="1076"/>
          <ac:spMkLst>
            <pc:docMk/>
            <pc:sldMk cId="780650531" sldId="393"/>
            <ac:spMk id="37" creationId="{93567380-7A06-41C0-B8FF-D6E1668CA5B8}"/>
          </ac:spMkLst>
        </pc:spChg>
        <pc:spChg chg="mod">
          <ac:chgData name="Софија Бошковић" userId="S::bs170434d@student.etf.bg.ac.rs::04fae983-4f60-4454-b5bc-49a5c23a1765" providerId="AD" clId="Web-{AF8B4AB2-FF0E-F634-26AE-153CE1F572E2}" dt="2020-12-25T17:39:17.510" v="2144" actId="1076"/>
          <ac:spMkLst>
            <pc:docMk/>
            <pc:sldMk cId="780650531" sldId="393"/>
            <ac:spMk id="38" creationId="{5A93D69B-C314-4F35-9BCA-CDC65F342953}"/>
          </ac:spMkLst>
        </pc:spChg>
        <pc:spChg chg="mod">
          <ac:chgData name="Софија Бошковић" userId="S::bs170434d@student.etf.bg.ac.rs::04fae983-4f60-4454-b5bc-49a5c23a1765" providerId="AD" clId="Web-{AF8B4AB2-FF0E-F634-26AE-153CE1F572E2}" dt="2020-12-25T17:39:17.525" v="2145" actId="1076"/>
          <ac:spMkLst>
            <pc:docMk/>
            <pc:sldMk cId="780650531" sldId="393"/>
            <ac:spMk id="39" creationId="{69B1557B-5341-4284-87DC-4EFA1A5F040F}"/>
          </ac:spMkLst>
        </pc:spChg>
        <pc:spChg chg="mod">
          <ac:chgData name="Софија Бошковић" userId="S::bs170434d@student.etf.bg.ac.rs::04fae983-4f60-4454-b5bc-49a5c23a1765" providerId="AD" clId="Web-{AF8B4AB2-FF0E-F634-26AE-153CE1F572E2}" dt="2020-12-25T17:41:28.280" v="2217" actId="20577"/>
          <ac:spMkLst>
            <pc:docMk/>
            <pc:sldMk cId="780650531" sldId="393"/>
            <ac:spMk id="40" creationId="{41325B64-DEA3-419E-9225-AD38FF2F1370}"/>
          </ac:spMkLst>
        </pc:spChg>
        <pc:spChg chg="del">
          <ac:chgData name="Софија Бошковић" userId="S::bs170434d@student.etf.bg.ac.rs::04fae983-4f60-4454-b5bc-49a5c23a1765" providerId="AD" clId="Web-{AF8B4AB2-FF0E-F634-26AE-153CE1F572E2}" dt="2020-12-25T17:25:04.016" v="1665"/>
          <ac:spMkLst>
            <pc:docMk/>
            <pc:sldMk cId="780650531" sldId="393"/>
            <ac:spMk id="43" creationId="{7AD6DAFC-F751-4E29-AA66-ABD3389682CF}"/>
          </ac:spMkLst>
        </pc:spChg>
        <pc:spChg chg="del">
          <ac:chgData name="Софија Бошковић" userId="S::bs170434d@student.etf.bg.ac.rs::04fae983-4f60-4454-b5bc-49a5c23a1765" providerId="AD" clId="Web-{AF8B4AB2-FF0E-F634-26AE-153CE1F572E2}" dt="2020-12-25T17:24:47.016" v="1644"/>
          <ac:spMkLst>
            <pc:docMk/>
            <pc:sldMk cId="780650531" sldId="393"/>
            <ac:spMk id="44" creationId="{3835973E-9045-402C-BAEB-0D46F41A9730}"/>
          </ac:spMkLst>
        </pc:spChg>
        <pc:spChg chg="mod">
          <ac:chgData name="Софија Бошковић" userId="S::bs170434d@student.etf.bg.ac.rs::04fae983-4f60-4454-b5bc-49a5c23a1765" providerId="AD" clId="Web-{AF8B4AB2-FF0E-F634-26AE-153CE1F572E2}" dt="2020-12-25T17:39:17.541" v="2146" actId="1076"/>
          <ac:spMkLst>
            <pc:docMk/>
            <pc:sldMk cId="780650531" sldId="393"/>
            <ac:spMk id="45" creationId="{C0B3C258-919A-4B66-9701-A2AE667CB408}"/>
          </ac:spMkLst>
        </pc:spChg>
        <pc:spChg chg="del">
          <ac:chgData name="Софија Бошковић" userId="S::bs170434d@student.etf.bg.ac.rs::04fae983-4f60-4454-b5bc-49a5c23a1765" providerId="AD" clId="Web-{AF8B4AB2-FF0E-F634-26AE-153CE1F572E2}" dt="2020-12-25T17:39:06.759" v="2135"/>
          <ac:spMkLst>
            <pc:docMk/>
            <pc:sldMk cId="780650531" sldId="393"/>
            <ac:spMk id="46" creationId="{C1C9FE34-D00B-4FEB-984D-8180C53B8CBE}"/>
          </ac:spMkLst>
        </pc:spChg>
        <pc:spChg chg="mod">
          <ac:chgData name="Софија Бошковић" userId="S::bs170434d@student.etf.bg.ac.rs::04fae983-4f60-4454-b5bc-49a5c23a1765" providerId="AD" clId="Web-{AF8B4AB2-FF0E-F634-26AE-153CE1F572E2}" dt="2020-12-25T17:39:17.541" v="2147" actId="1076"/>
          <ac:spMkLst>
            <pc:docMk/>
            <pc:sldMk cId="780650531" sldId="393"/>
            <ac:spMk id="47" creationId="{A7163320-7010-42F1-B461-C99B79176018}"/>
          </ac:spMkLst>
        </pc:spChg>
        <pc:spChg chg="add mod">
          <ac:chgData name="Софија Бошковић" userId="S::bs170434d@student.etf.bg.ac.rs::04fae983-4f60-4454-b5bc-49a5c23a1765" providerId="AD" clId="Web-{AF8B4AB2-FF0E-F634-26AE-153CE1F572E2}" dt="2020-12-25T17:40:44.591" v="2193" actId="20577"/>
          <ac:spMkLst>
            <pc:docMk/>
            <pc:sldMk cId="780650531" sldId="393"/>
            <ac:spMk id="48" creationId="{2032A718-A3C3-4B72-94F4-54EE7D811A12}"/>
          </ac:spMkLst>
        </pc:spChg>
        <pc:spChg chg="add mod">
          <ac:chgData name="Софија Бошковић" userId="S::bs170434d@student.etf.bg.ac.rs::04fae983-4f60-4454-b5bc-49a5c23a1765" providerId="AD" clId="Web-{AF8B4AB2-FF0E-F634-26AE-153CE1F572E2}" dt="2020-12-25T17:36:43.661" v="2006" actId="20577"/>
          <ac:spMkLst>
            <pc:docMk/>
            <pc:sldMk cId="780650531" sldId="393"/>
            <ac:spMk id="49" creationId="{2DDEC335-5D14-428A-9573-5CDD0CC8E39F}"/>
          </ac:spMkLst>
        </pc:spChg>
        <pc:spChg chg="add del mod">
          <ac:chgData name="Софија Бошковић" userId="S::bs170434d@student.etf.bg.ac.rs::04fae983-4f60-4454-b5bc-49a5c23a1765" providerId="AD" clId="Web-{AF8B4AB2-FF0E-F634-26AE-153CE1F572E2}" dt="2020-12-25T17:19:32.554" v="1501"/>
          <ac:spMkLst>
            <pc:docMk/>
            <pc:sldMk cId="780650531" sldId="393"/>
            <ac:spMk id="50" creationId="{5B2BDBD1-7A90-4043-8258-18B763030A43}"/>
          </ac:spMkLst>
        </pc:spChg>
        <pc:spChg chg="add del mod">
          <ac:chgData name="Софија Бошковић" userId="S::bs170434d@student.etf.bg.ac.rs::04fae983-4f60-4454-b5bc-49a5c23a1765" providerId="AD" clId="Web-{AF8B4AB2-FF0E-F634-26AE-153CE1F572E2}" dt="2020-12-25T17:19:35.601" v="1503"/>
          <ac:spMkLst>
            <pc:docMk/>
            <pc:sldMk cId="780650531" sldId="393"/>
            <ac:spMk id="51" creationId="{D4C3E753-C94B-42DA-B502-FF80D428341E}"/>
          </ac:spMkLst>
        </pc:spChg>
        <pc:spChg chg="add del mod">
          <ac:chgData name="Софија Бошковић" userId="S::bs170434d@student.etf.bg.ac.rs::04fae983-4f60-4454-b5bc-49a5c23a1765" providerId="AD" clId="Web-{AF8B4AB2-FF0E-F634-26AE-153CE1F572E2}" dt="2020-12-25T17:19:23.257" v="1499"/>
          <ac:spMkLst>
            <pc:docMk/>
            <pc:sldMk cId="780650531" sldId="393"/>
            <ac:spMk id="52" creationId="{B1AC05D1-A941-427D-B14B-6710B3571B57}"/>
          </ac:spMkLst>
        </pc:spChg>
        <pc:spChg chg="add mod">
          <ac:chgData name="Софија Бошковић" userId="S::bs170434d@student.etf.bg.ac.rs::04fae983-4f60-4454-b5bc-49a5c23a1765" providerId="AD" clId="Web-{AF8B4AB2-FF0E-F634-26AE-153CE1F572E2}" dt="2020-12-25T17:41:59.671" v="2226" actId="20577"/>
          <ac:spMkLst>
            <pc:docMk/>
            <pc:sldMk cId="780650531" sldId="393"/>
            <ac:spMk id="53" creationId="{ECC397D5-E350-49FC-B952-95982D083F36}"/>
          </ac:spMkLst>
        </pc:spChg>
        <pc:spChg chg="add mod">
          <ac:chgData name="Софија Бошковић" userId="S::bs170434d@student.etf.bg.ac.rs::04fae983-4f60-4454-b5bc-49a5c23a1765" providerId="AD" clId="Web-{AF8B4AB2-FF0E-F634-26AE-153CE1F572E2}" dt="2020-12-25T17:32:34.685" v="1874" actId="20577"/>
          <ac:spMkLst>
            <pc:docMk/>
            <pc:sldMk cId="780650531" sldId="393"/>
            <ac:spMk id="54" creationId="{224812EC-E6B8-42A0-BB94-091D1FBB8291}"/>
          </ac:spMkLst>
        </pc:spChg>
        <pc:spChg chg="add mod">
          <ac:chgData name="Софија Бошковић" userId="S::bs170434d@student.etf.bg.ac.rs::04fae983-4f60-4454-b5bc-49a5c23a1765" providerId="AD" clId="Web-{AF8B4AB2-FF0E-F634-26AE-153CE1F572E2}" dt="2020-12-25T17:53:02.566" v="2314" actId="1076"/>
          <ac:spMkLst>
            <pc:docMk/>
            <pc:sldMk cId="780650531" sldId="393"/>
            <ac:spMk id="55" creationId="{672E6F5D-3B62-45A2-890B-1C848C24EA14}"/>
          </ac:spMkLst>
        </pc:spChg>
        <pc:spChg chg="add mod">
          <ac:chgData name="Софија Бошковић" userId="S::bs170434d@student.etf.bg.ac.rs::04fae983-4f60-4454-b5bc-49a5c23a1765" providerId="AD" clId="Web-{AF8B4AB2-FF0E-F634-26AE-153CE1F572E2}" dt="2020-12-25T17:52:16.940" v="2308" actId="20577"/>
          <ac:spMkLst>
            <pc:docMk/>
            <pc:sldMk cId="780650531" sldId="393"/>
            <ac:spMk id="56" creationId="{F0B351DA-7B1F-4032-B52B-5BE9000A65DF}"/>
          </ac:spMkLst>
        </pc:spChg>
        <pc:spChg chg="add mod">
          <ac:chgData name="Софија Бошковић" userId="S::bs170434d@student.etf.bg.ac.rs::04fae983-4f60-4454-b5bc-49a5c23a1765" providerId="AD" clId="Web-{AF8B4AB2-FF0E-F634-26AE-153CE1F572E2}" dt="2020-12-25T17:50:03.607" v="2282" actId="20577"/>
          <ac:spMkLst>
            <pc:docMk/>
            <pc:sldMk cId="780650531" sldId="393"/>
            <ac:spMk id="57" creationId="{44F17BF1-2133-482A-9886-759710844812}"/>
          </ac:spMkLst>
        </pc:spChg>
        <pc:spChg chg="add mod">
          <ac:chgData name="Софија Бошковић" userId="S::bs170434d@student.etf.bg.ac.rs::04fae983-4f60-4454-b5bc-49a5c23a1765" providerId="AD" clId="Web-{AF8B4AB2-FF0E-F634-26AE-153CE1F572E2}" dt="2020-12-25T17:25:21.407" v="1692" actId="1076"/>
          <ac:spMkLst>
            <pc:docMk/>
            <pc:sldMk cId="780650531" sldId="393"/>
            <ac:spMk id="58" creationId="{0FE24889-084A-4C22-BD2B-BDE6233A0A14}"/>
          </ac:spMkLst>
        </pc:spChg>
        <pc:spChg chg="add del mod">
          <ac:chgData name="Софија Бошковић" userId="S::bs170434d@student.etf.bg.ac.rs::04fae983-4f60-4454-b5bc-49a5c23a1765" providerId="AD" clId="Web-{AF8B4AB2-FF0E-F634-26AE-153CE1F572E2}" dt="2020-12-25T17:22:52.935" v="1525"/>
          <ac:spMkLst>
            <pc:docMk/>
            <pc:sldMk cId="780650531" sldId="393"/>
            <ac:spMk id="59" creationId="{D88BAF63-64D6-4523-8B0A-A33EA1183CE0}"/>
          </ac:spMkLst>
        </pc:spChg>
        <pc:spChg chg="add del">
          <ac:chgData name="Софија Бошковић" userId="S::bs170434d@student.etf.bg.ac.rs::04fae983-4f60-4454-b5bc-49a5c23a1765" providerId="AD" clId="Web-{AF8B4AB2-FF0E-F634-26AE-153CE1F572E2}" dt="2020-12-25T17:22:54.310" v="1526"/>
          <ac:spMkLst>
            <pc:docMk/>
            <pc:sldMk cId="780650531" sldId="393"/>
            <ac:spMk id="60" creationId="{17B22759-4D5D-40D5-828D-8184359B9AC8}"/>
          </ac:spMkLst>
        </pc:spChg>
        <pc:spChg chg="add mod">
          <ac:chgData name="Софија Бошковић" userId="S::bs170434d@student.etf.bg.ac.rs::04fae983-4f60-4454-b5bc-49a5c23a1765" providerId="AD" clId="Web-{AF8B4AB2-FF0E-F634-26AE-153CE1F572E2}" dt="2020-12-25T17:25:25.564" v="1693" actId="1076"/>
          <ac:spMkLst>
            <pc:docMk/>
            <pc:sldMk cId="780650531" sldId="393"/>
            <ac:spMk id="61" creationId="{1D8006DD-A233-4516-9653-B89B19C04266}"/>
          </ac:spMkLst>
        </pc:spChg>
        <pc:spChg chg="add mod">
          <ac:chgData name="Софија Бошковић" userId="S::bs170434d@student.etf.bg.ac.rs::04fae983-4f60-4454-b5bc-49a5c23a1765" providerId="AD" clId="Web-{AF8B4AB2-FF0E-F634-26AE-153CE1F572E2}" dt="2020-12-25T17:39:19.994" v="2148" actId="1076"/>
          <ac:spMkLst>
            <pc:docMk/>
            <pc:sldMk cId="780650531" sldId="393"/>
            <ac:spMk id="62" creationId="{B814718F-1732-44B1-AD30-AAD5AE8FE242}"/>
          </ac:spMkLst>
        </pc:spChg>
        <pc:spChg chg="add mod">
          <ac:chgData name="Софија Бошковић" userId="S::bs170434d@student.etf.bg.ac.rs::04fae983-4f60-4454-b5bc-49a5c23a1765" providerId="AD" clId="Web-{AF8B4AB2-FF0E-F634-26AE-153CE1F572E2}" dt="2020-12-25T17:44:23.957" v="2236" actId="1076"/>
          <ac:spMkLst>
            <pc:docMk/>
            <pc:sldMk cId="780650531" sldId="393"/>
            <ac:spMk id="63" creationId="{1D7AB7E8-7497-4B5A-B18A-CFE1B9247A62}"/>
          </ac:spMkLst>
        </pc:spChg>
        <pc:spChg chg="add mod">
          <ac:chgData name="Софија Бошковић" userId="S::bs170434d@student.etf.bg.ac.rs::04fae983-4f60-4454-b5bc-49a5c23a1765" providerId="AD" clId="Web-{AF8B4AB2-FF0E-F634-26AE-153CE1F572E2}" dt="2020-12-25T17:44:50.926" v="2240" actId="1076"/>
          <ac:spMkLst>
            <pc:docMk/>
            <pc:sldMk cId="780650531" sldId="393"/>
            <ac:spMk id="64" creationId="{E044D5C4-EDE6-40B6-987A-443E9DCE31BC}"/>
          </ac:spMkLst>
        </pc:spChg>
      </pc:sldChg>
      <pc:sldChg chg="modSp">
        <pc:chgData name="Софија Бошковић" userId="S::bs170434d@student.etf.bg.ac.rs::04fae983-4f60-4454-b5bc-49a5c23a1765" providerId="AD" clId="Web-{AF8B4AB2-FF0E-F634-26AE-153CE1F572E2}" dt="2020-12-25T19:40:38.865" v="4248" actId="20577"/>
        <pc:sldMkLst>
          <pc:docMk/>
          <pc:sldMk cId="1843433671" sldId="394"/>
        </pc:sldMkLst>
        <pc:spChg chg="mod">
          <ac:chgData name="Софија Бошковић" userId="S::bs170434d@student.etf.bg.ac.rs::04fae983-4f60-4454-b5bc-49a5c23a1765" providerId="AD" clId="Web-{AF8B4AB2-FF0E-F634-26AE-153CE1F572E2}" dt="2020-12-25T19:40:38.865" v="4248" actId="20577"/>
          <ac:spMkLst>
            <pc:docMk/>
            <pc:sldMk cId="1843433671" sldId="394"/>
            <ac:spMk id="4" creationId="{54F1A8F3-0DC7-42A6-86DC-EE5C56EBA9DF}"/>
          </ac:spMkLst>
        </pc:spChg>
      </pc:sldChg>
      <pc:sldChg chg="modSp">
        <pc:chgData name="Софија Бошковић" userId="S::bs170434d@student.etf.bg.ac.rs::04fae983-4f60-4454-b5bc-49a5c23a1765" providerId="AD" clId="Web-{AF8B4AB2-FF0E-F634-26AE-153CE1F572E2}" dt="2020-12-25T19:23:45.567" v="3686" actId="20577"/>
        <pc:sldMkLst>
          <pc:docMk/>
          <pc:sldMk cId="2141533953" sldId="395"/>
        </pc:sldMkLst>
        <pc:spChg chg="mod">
          <ac:chgData name="Софија Бошковић" userId="S::bs170434d@student.etf.bg.ac.rs::04fae983-4f60-4454-b5bc-49a5c23a1765" providerId="AD" clId="Web-{AF8B4AB2-FF0E-F634-26AE-153CE1F572E2}" dt="2020-12-25T19:23:45.567" v="3686" actId="20577"/>
          <ac:spMkLst>
            <pc:docMk/>
            <pc:sldMk cId="2141533953" sldId="395"/>
            <ac:spMk id="4" creationId="{54F1A8F3-0DC7-42A6-86DC-EE5C56EBA9DF}"/>
          </ac:spMkLst>
        </pc:spChg>
      </pc:sldChg>
      <pc:sldChg chg="modSp">
        <pc:chgData name="Софија Бошковић" userId="S::bs170434d@student.etf.bg.ac.rs::04fae983-4f60-4454-b5bc-49a5c23a1765" providerId="AD" clId="Web-{AF8B4AB2-FF0E-F634-26AE-153CE1F572E2}" dt="2020-12-25T19:26:20.102" v="3771" actId="20577"/>
        <pc:sldMkLst>
          <pc:docMk/>
          <pc:sldMk cId="1356429444" sldId="396"/>
        </pc:sldMkLst>
        <pc:spChg chg="mod">
          <ac:chgData name="Софија Бошковић" userId="S::bs170434d@student.etf.bg.ac.rs::04fae983-4f60-4454-b5bc-49a5c23a1765" providerId="AD" clId="Web-{AF8B4AB2-FF0E-F634-26AE-153CE1F572E2}" dt="2020-12-25T19:00:41.887" v="3207" actId="20577"/>
          <ac:spMkLst>
            <pc:docMk/>
            <pc:sldMk cId="1356429444" sldId="396"/>
            <ac:spMk id="2" creationId="{747C4802-CB4C-4479-9414-D6081527F828}"/>
          </ac:spMkLst>
        </pc:spChg>
        <pc:spChg chg="mod">
          <ac:chgData name="Софија Бошковић" userId="S::bs170434d@student.etf.bg.ac.rs::04fae983-4f60-4454-b5bc-49a5c23a1765" providerId="AD" clId="Web-{AF8B4AB2-FF0E-F634-26AE-153CE1F572E2}" dt="2020-12-25T19:26:20.102" v="3771" actId="20577"/>
          <ac:spMkLst>
            <pc:docMk/>
            <pc:sldMk cId="1356429444" sldId="396"/>
            <ac:spMk id="4" creationId="{54F1A8F3-0DC7-42A6-86DC-EE5C56EBA9DF}"/>
          </ac:spMkLst>
        </pc:spChg>
      </pc:sldChg>
      <pc:sldChg chg="addSp delSp modSp">
        <pc:chgData name="Софија Бошковић" userId="S::bs170434d@student.etf.bg.ac.rs::04fae983-4f60-4454-b5bc-49a5c23a1765" providerId="AD" clId="Web-{AF8B4AB2-FF0E-F634-26AE-153CE1F572E2}" dt="2020-12-25T18:04:42.992" v="2939" actId="14100"/>
        <pc:sldMkLst>
          <pc:docMk/>
          <pc:sldMk cId="415354142" sldId="397"/>
        </pc:sldMkLst>
        <pc:spChg chg="del mod">
          <ac:chgData name="Софија Бошковић" userId="S::bs170434d@student.etf.bg.ac.rs::04fae983-4f60-4454-b5bc-49a5c23a1765" providerId="AD" clId="Web-{AF8B4AB2-FF0E-F634-26AE-153CE1F572E2}" dt="2020-12-25T18:03:24.990" v="2924"/>
          <ac:spMkLst>
            <pc:docMk/>
            <pc:sldMk cId="415354142" sldId="397"/>
            <ac:spMk id="2" creationId="{747C4802-CB4C-4479-9414-D6081527F828}"/>
          </ac:spMkLst>
        </pc:spChg>
        <pc:spChg chg="del">
          <ac:chgData name="Софија Бошковић" userId="S::bs170434d@student.etf.bg.ac.rs::04fae983-4f60-4454-b5bc-49a5c23a1765" providerId="AD" clId="Web-{AF8B4AB2-FF0E-F634-26AE-153CE1F572E2}" dt="2020-12-25T16:55:38.093" v="807"/>
          <ac:spMkLst>
            <pc:docMk/>
            <pc:sldMk cId="415354142" sldId="397"/>
            <ac:spMk id="3" creationId="{A47DD5C0-C0D3-4C5F-A7E8-1BC681D56067}"/>
          </ac:spMkLst>
        </pc:spChg>
        <pc:spChg chg="del mod">
          <ac:chgData name="Софија Бошковић" userId="S::bs170434d@student.etf.bg.ac.rs::04fae983-4f60-4454-b5bc-49a5c23a1765" providerId="AD" clId="Web-{AF8B4AB2-FF0E-F634-26AE-153CE1F572E2}" dt="2020-12-25T16:55:41.906" v="808"/>
          <ac:spMkLst>
            <pc:docMk/>
            <pc:sldMk cId="415354142" sldId="397"/>
            <ac:spMk id="4" creationId="{54F1A8F3-0DC7-42A6-86DC-EE5C56EBA9DF}"/>
          </ac:spMkLst>
        </pc:spChg>
        <pc:spChg chg="add del mod">
          <ac:chgData name="Софија Бошковић" userId="S::bs170434d@student.etf.bg.ac.rs::04fae983-4f60-4454-b5bc-49a5c23a1765" providerId="AD" clId="Web-{AF8B4AB2-FF0E-F634-26AE-153CE1F572E2}" dt="2020-12-25T18:04:31.601" v="2933" actId="20577"/>
          <ac:spMkLst>
            <pc:docMk/>
            <pc:sldMk cId="415354142" sldId="397"/>
            <ac:spMk id="7" creationId="{74BB0074-6121-4ABA-8F01-D069B6FDFA71}"/>
          </ac:spMkLst>
        </pc:spChg>
        <pc:picChg chg="add mod">
          <ac:chgData name="Софија Бошковић" userId="S::bs170434d@student.etf.bg.ac.rs::04fae983-4f60-4454-b5bc-49a5c23a1765" providerId="AD" clId="Web-{AF8B4AB2-FF0E-F634-26AE-153CE1F572E2}" dt="2020-12-25T18:04:42.992" v="2939" actId="14100"/>
          <ac:picMkLst>
            <pc:docMk/>
            <pc:sldMk cId="415354142" sldId="397"/>
            <ac:picMk id="5" creationId="{F3C298E2-6DCA-42A4-829D-F5E196BD83C0}"/>
          </ac:picMkLst>
        </pc:picChg>
      </pc:sldChg>
      <pc:sldChg chg="modSp">
        <pc:chgData name="Софија Бошковић" userId="S::bs170434d@student.etf.bg.ac.rs::04fae983-4f60-4454-b5bc-49a5c23a1765" providerId="AD" clId="Web-{AF8B4AB2-FF0E-F634-26AE-153CE1F572E2}" dt="2020-12-25T19:39:45.723" v="4196" actId="20577"/>
        <pc:sldMkLst>
          <pc:docMk/>
          <pc:sldMk cId="2979371946" sldId="398"/>
        </pc:sldMkLst>
        <pc:spChg chg="mod">
          <ac:chgData name="Софија Бошковић" userId="S::bs170434d@student.etf.bg.ac.rs::04fae983-4f60-4454-b5bc-49a5c23a1765" providerId="AD" clId="Web-{AF8B4AB2-FF0E-F634-26AE-153CE1F572E2}" dt="2020-12-25T19:39:45.723" v="4196" actId="20577"/>
          <ac:spMkLst>
            <pc:docMk/>
            <pc:sldMk cId="2979371946" sldId="398"/>
            <ac:spMk id="2" creationId="{747C4802-CB4C-4479-9414-D6081527F828}"/>
          </ac:spMkLst>
        </pc:spChg>
        <pc:spChg chg="mod">
          <ac:chgData name="Софија Бошковић" userId="S::bs170434d@student.etf.bg.ac.rs::04fae983-4f60-4454-b5bc-49a5c23a1765" providerId="AD" clId="Web-{AF8B4AB2-FF0E-F634-26AE-153CE1F572E2}" dt="2020-12-25T19:39:11.472" v="4193" actId="20577"/>
          <ac:spMkLst>
            <pc:docMk/>
            <pc:sldMk cId="2979371946" sldId="398"/>
            <ac:spMk id="4" creationId="{54F1A8F3-0DC7-42A6-86DC-EE5C56EBA9DF}"/>
          </ac:spMkLst>
        </pc:spChg>
      </pc:sldChg>
      <pc:sldChg chg="modSp">
        <pc:chgData name="Софија Бошковић" userId="S::bs170434d@student.etf.bg.ac.rs::04fae983-4f60-4454-b5bc-49a5c23a1765" providerId="AD" clId="Web-{AF8B4AB2-FF0E-F634-26AE-153CE1F572E2}" dt="2020-12-25T19:01:48.217" v="3213" actId="20577"/>
        <pc:sldMkLst>
          <pc:docMk/>
          <pc:sldMk cId="305253332" sldId="400"/>
        </pc:sldMkLst>
        <pc:spChg chg="mod">
          <ac:chgData name="Софија Бошковић" userId="S::bs170434d@student.etf.bg.ac.rs::04fae983-4f60-4454-b5bc-49a5c23a1765" providerId="AD" clId="Web-{AF8B4AB2-FF0E-F634-26AE-153CE1F572E2}" dt="2020-12-25T19:01:48.217" v="3213" actId="20577"/>
          <ac:spMkLst>
            <pc:docMk/>
            <pc:sldMk cId="305253332" sldId="400"/>
            <ac:spMk id="2" creationId="{747C4802-CB4C-4479-9414-D6081527F828}"/>
          </ac:spMkLst>
        </pc:spChg>
      </pc:sldChg>
      <pc:sldChg chg="modSp">
        <pc:chgData name="Софија Бошковић" userId="S::bs170434d@student.etf.bg.ac.rs::04fae983-4f60-4454-b5bc-49a5c23a1765" providerId="AD" clId="Web-{AF8B4AB2-FF0E-F634-26AE-153CE1F572E2}" dt="2020-12-25T19:24:12.661" v="3690" actId="1076"/>
        <pc:sldMkLst>
          <pc:docMk/>
          <pc:sldMk cId="2814631264" sldId="401"/>
        </pc:sldMkLst>
        <pc:spChg chg="mod">
          <ac:chgData name="Софија Бошковић" userId="S::bs170434d@student.etf.bg.ac.rs::04fae983-4f60-4454-b5bc-49a5c23a1765" providerId="AD" clId="Web-{AF8B4AB2-FF0E-F634-26AE-153CE1F572E2}" dt="2020-12-25T18:59:41.729" v="3180" actId="20577"/>
          <ac:spMkLst>
            <pc:docMk/>
            <pc:sldMk cId="2814631264" sldId="401"/>
            <ac:spMk id="2" creationId="{747C4802-CB4C-4479-9414-D6081527F828}"/>
          </ac:spMkLst>
        </pc:spChg>
        <pc:spChg chg="mod">
          <ac:chgData name="Софија Бошковић" userId="S::bs170434d@student.etf.bg.ac.rs::04fae983-4f60-4454-b5bc-49a5c23a1765" providerId="AD" clId="Web-{AF8B4AB2-FF0E-F634-26AE-153CE1F572E2}" dt="2020-12-25T19:24:12.661" v="3690" actId="1076"/>
          <ac:spMkLst>
            <pc:docMk/>
            <pc:sldMk cId="2814631264" sldId="401"/>
            <ac:spMk id="4" creationId="{54F1A8F3-0DC7-42A6-86DC-EE5C56EBA9DF}"/>
          </ac:spMkLst>
        </pc:spChg>
      </pc:sldChg>
      <pc:sldChg chg="delSp modSp">
        <pc:chgData name="Софија Бошковић" userId="S::bs170434d@student.etf.bg.ac.rs::04fae983-4f60-4454-b5bc-49a5c23a1765" providerId="AD" clId="Web-{AF8B4AB2-FF0E-F634-26AE-153CE1F572E2}" dt="2020-12-25T19:44:23.762" v="4250" actId="20577"/>
        <pc:sldMkLst>
          <pc:docMk/>
          <pc:sldMk cId="2853617351" sldId="402"/>
        </pc:sldMkLst>
        <pc:spChg chg="del">
          <ac:chgData name="Софија Бошковић" userId="S::bs170434d@student.etf.bg.ac.rs::04fae983-4f60-4454-b5bc-49a5c23a1765" providerId="AD" clId="Web-{AF8B4AB2-FF0E-F634-26AE-153CE1F572E2}" dt="2020-12-25T17:01:18.556" v="908"/>
          <ac:spMkLst>
            <pc:docMk/>
            <pc:sldMk cId="2853617351" sldId="402"/>
            <ac:spMk id="3" creationId="{A47DD5C0-C0D3-4C5F-A7E8-1BC681D56067}"/>
          </ac:spMkLst>
        </pc:spChg>
        <pc:spChg chg="mod">
          <ac:chgData name="Софија Бошковић" userId="S::bs170434d@student.etf.bg.ac.rs::04fae983-4f60-4454-b5bc-49a5c23a1765" providerId="AD" clId="Web-{AF8B4AB2-FF0E-F634-26AE-153CE1F572E2}" dt="2020-12-25T19:44:23.762" v="4250" actId="20577"/>
          <ac:spMkLst>
            <pc:docMk/>
            <pc:sldMk cId="2853617351" sldId="402"/>
            <ac:spMk id="4" creationId="{54F1A8F3-0DC7-42A6-86DC-EE5C56EBA9DF}"/>
          </ac:spMkLst>
        </pc:spChg>
      </pc:sldChg>
    </pc:docChg>
  </pc:docChgLst>
  <pc:docChgLst>
    <pc:chgData name="Софија Бошковић" userId="S::bs170434d@student.etf.bg.ac.rs::04fae983-4f60-4454-b5bc-49a5c23a1765" providerId="AD" clId="Web-{FAD4E20C-1D39-8753-471D-FF6EFACCDD98}"/>
    <pc:docChg chg="modSld">
      <pc:chgData name="Софија Бошковић" userId="S::bs170434d@student.etf.bg.ac.rs::04fae983-4f60-4454-b5bc-49a5c23a1765" providerId="AD" clId="Web-{FAD4E20C-1D39-8753-471D-FF6EFACCDD98}" dt="2020-12-26T12:41:06.079" v="2" actId="20577"/>
      <pc:docMkLst>
        <pc:docMk/>
      </pc:docMkLst>
      <pc:sldChg chg="modSp">
        <pc:chgData name="Софија Бошковић" userId="S::bs170434d@student.etf.bg.ac.rs::04fae983-4f60-4454-b5bc-49a5c23a1765" providerId="AD" clId="Web-{FAD4E20C-1D39-8753-471D-FF6EFACCDD98}" dt="2020-12-26T12:41:05.142" v="0" actId="20577"/>
        <pc:sldMkLst>
          <pc:docMk/>
          <pc:sldMk cId="2979371946" sldId="398"/>
        </pc:sldMkLst>
        <pc:spChg chg="mod">
          <ac:chgData name="Софија Бошковић" userId="S::bs170434d@student.etf.bg.ac.rs::04fae983-4f60-4454-b5bc-49a5c23a1765" providerId="AD" clId="Web-{FAD4E20C-1D39-8753-471D-FF6EFACCDD98}" dt="2020-12-26T12:41:05.142" v="0" actId="20577"/>
          <ac:spMkLst>
            <pc:docMk/>
            <pc:sldMk cId="2979371946" sldId="398"/>
            <ac:spMk id="2" creationId="{747C4802-CB4C-4479-9414-D6081527F828}"/>
          </ac:spMkLst>
        </pc:spChg>
      </pc:sldChg>
    </pc:docChg>
  </pc:docChgLst>
  <pc:docChgLst>
    <pc:chgData name="Софија Бошковић" userId="S::bs170434d@student.etf.bg.ac.rs::04fae983-4f60-4454-b5bc-49a5c23a1765" providerId="AD" clId="Web-{16B5DEE5-E397-2E04-9C69-C1D5461BF19F}"/>
    <pc:docChg chg="modSld">
      <pc:chgData name="Софија Бошковић" userId="S::bs170434d@student.etf.bg.ac.rs::04fae983-4f60-4454-b5bc-49a5c23a1765" providerId="AD" clId="Web-{16B5DEE5-E397-2E04-9C69-C1D5461BF19F}" dt="2020-12-26T09:12:26.580" v="103" actId="20577"/>
      <pc:docMkLst>
        <pc:docMk/>
      </pc:docMkLst>
      <pc:sldChg chg="modSp">
        <pc:chgData name="Софија Бошковић" userId="S::bs170434d@student.etf.bg.ac.rs::04fae983-4f60-4454-b5bc-49a5c23a1765" providerId="AD" clId="Web-{16B5DEE5-E397-2E04-9C69-C1D5461BF19F}" dt="2020-12-26T09:08:13.153" v="2" actId="20577"/>
        <pc:sldMkLst>
          <pc:docMk/>
          <pc:sldMk cId="1092888267" sldId="339"/>
        </pc:sldMkLst>
        <pc:spChg chg="mod">
          <ac:chgData name="Софија Бошковић" userId="S::bs170434d@student.etf.bg.ac.rs::04fae983-4f60-4454-b5bc-49a5c23a1765" providerId="AD" clId="Web-{16B5DEE5-E397-2E04-9C69-C1D5461BF19F}" dt="2020-12-26T09:08:13.153" v="2" actId="20577"/>
          <ac:spMkLst>
            <pc:docMk/>
            <pc:sldMk cId="1092888267" sldId="339"/>
            <ac:spMk id="2" creationId="{747C4802-CB4C-4479-9414-D6081527F828}"/>
          </ac:spMkLst>
        </pc:spChg>
      </pc:sldChg>
      <pc:sldChg chg="modSp">
        <pc:chgData name="Софија Бошковић" userId="S::bs170434d@student.etf.bg.ac.rs::04fae983-4f60-4454-b5bc-49a5c23a1765" providerId="AD" clId="Web-{16B5DEE5-E397-2E04-9C69-C1D5461BF19F}" dt="2020-12-26T09:09:33.499" v="73" actId="20577"/>
        <pc:sldMkLst>
          <pc:docMk/>
          <pc:sldMk cId="3999335827" sldId="384"/>
        </pc:sldMkLst>
        <pc:spChg chg="mod">
          <ac:chgData name="Софија Бошковић" userId="S::bs170434d@student.etf.bg.ac.rs::04fae983-4f60-4454-b5bc-49a5c23a1765" providerId="AD" clId="Web-{16B5DEE5-E397-2E04-9C69-C1D5461BF19F}" dt="2020-12-26T09:09:33.499" v="73" actId="20577"/>
          <ac:spMkLst>
            <pc:docMk/>
            <pc:sldMk cId="3999335827" sldId="384"/>
            <ac:spMk id="4" creationId="{54F1A8F3-0DC7-42A6-86DC-EE5C56EBA9DF}"/>
          </ac:spMkLst>
        </pc:spChg>
      </pc:sldChg>
      <pc:sldChg chg="modSp">
        <pc:chgData name="Софија Бошковић" userId="S::bs170434d@student.etf.bg.ac.rs::04fae983-4f60-4454-b5bc-49a5c23a1765" providerId="AD" clId="Web-{16B5DEE5-E397-2E04-9C69-C1D5461BF19F}" dt="2020-12-26T09:11:50.283" v="90" actId="20577"/>
        <pc:sldMkLst>
          <pc:docMk/>
          <pc:sldMk cId="1843433671" sldId="394"/>
        </pc:sldMkLst>
        <pc:spChg chg="mod">
          <ac:chgData name="Софија Бошковић" userId="S::bs170434d@student.etf.bg.ac.rs::04fae983-4f60-4454-b5bc-49a5c23a1765" providerId="AD" clId="Web-{16B5DEE5-E397-2E04-9C69-C1D5461BF19F}" dt="2020-12-26T09:11:50.283" v="90" actId="20577"/>
          <ac:spMkLst>
            <pc:docMk/>
            <pc:sldMk cId="1843433671" sldId="394"/>
            <ac:spMk id="4" creationId="{54F1A8F3-0DC7-42A6-86DC-EE5C56EBA9DF}"/>
          </ac:spMkLst>
        </pc:spChg>
      </pc:sldChg>
      <pc:sldChg chg="modSp">
        <pc:chgData name="Софија Бошковић" userId="S::bs170434d@student.etf.bg.ac.rs::04fae983-4f60-4454-b5bc-49a5c23a1765" providerId="AD" clId="Web-{16B5DEE5-E397-2E04-9C69-C1D5461BF19F}" dt="2020-12-26T09:12:26.565" v="102" actId="20577"/>
        <pc:sldMkLst>
          <pc:docMk/>
          <pc:sldMk cId="1356429444" sldId="396"/>
        </pc:sldMkLst>
        <pc:spChg chg="mod">
          <ac:chgData name="Софија Бошковић" userId="S::bs170434d@student.etf.bg.ac.rs::04fae983-4f60-4454-b5bc-49a5c23a1765" providerId="AD" clId="Web-{16B5DEE5-E397-2E04-9C69-C1D5461BF19F}" dt="2020-12-26T09:12:26.565" v="102" actId="20577"/>
          <ac:spMkLst>
            <pc:docMk/>
            <pc:sldMk cId="1356429444" sldId="396"/>
            <ac:spMk id="4" creationId="{54F1A8F3-0DC7-42A6-86DC-EE5C56EBA9DF}"/>
          </ac:spMkLst>
        </pc:spChg>
      </pc:sldChg>
    </pc:docChg>
  </pc:docChgLst>
  <pc:docChgLst>
    <pc:chgData name="Софија Бошковић" userId="S::bs170434d@student.etf.bg.ac.rs::04fae983-4f60-4454-b5bc-49a5c23a1765" providerId="AD" clId="Web-{BBFCF180-FBD4-744F-3D2B-F36C5AC91159}"/>
    <pc:docChg chg="modSld">
      <pc:chgData name="Софија Бошковић" userId="S::bs170434d@student.etf.bg.ac.rs::04fae983-4f60-4454-b5bc-49a5c23a1765" providerId="AD" clId="Web-{BBFCF180-FBD4-744F-3D2B-F36C5AC91159}" dt="2020-12-25T20:01:51.369" v="368" actId="20577"/>
      <pc:docMkLst>
        <pc:docMk/>
      </pc:docMkLst>
      <pc:sldChg chg="modSp">
        <pc:chgData name="Софија Бошковић" userId="S::bs170434d@student.etf.bg.ac.rs::04fae983-4f60-4454-b5bc-49a5c23a1765" providerId="AD" clId="Web-{BBFCF180-FBD4-744F-3D2B-F36C5AC91159}" dt="2020-12-25T20:01:20.212" v="366" actId="20577"/>
        <pc:sldMkLst>
          <pc:docMk/>
          <pc:sldMk cId="1356429444" sldId="396"/>
        </pc:sldMkLst>
        <pc:spChg chg="mod">
          <ac:chgData name="Софија Бошковић" userId="S::bs170434d@student.etf.bg.ac.rs::04fae983-4f60-4454-b5bc-49a5c23a1765" providerId="AD" clId="Web-{BBFCF180-FBD4-744F-3D2B-F36C5AC91159}" dt="2020-12-25T20:01:20.212" v="366" actId="20577"/>
          <ac:spMkLst>
            <pc:docMk/>
            <pc:sldMk cId="1356429444" sldId="396"/>
            <ac:spMk id="4" creationId="{54F1A8F3-0DC7-42A6-86DC-EE5C56EBA9DF}"/>
          </ac:spMkLst>
        </pc:spChg>
      </pc:sldChg>
      <pc:sldChg chg="modSp">
        <pc:chgData name="Софија Бошковић" userId="S::bs170434d@student.etf.bg.ac.rs::04fae983-4f60-4454-b5bc-49a5c23a1765" providerId="AD" clId="Web-{BBFCF180-FBD4-744F-3D2B-F36C5AC91159}" dt="2020-12-25T19:50:03.787" v="15" actId="1076"/>
        <pc:sldMkLst>
          <pc:docMk/>
          <pc:sldMk cId="415354142" sldId="397"/>
        </pc:sldMkLst>
        <pc:spChg chg="mod">
          <ac:chgData name="Софија Бошковић" userId="S::bs170434d@student.etf.bg.ac.rs::04fae983-4f60-4454-b5bc-49a5c23a1765" providerId="AD" clId="Web-{BBFCF180-FBD4-744F-3D2B-F36C5AC91159}" dt="2020-12-25T19:50:03.787" v="15" actId="1076"/>
          <ac:spMkLst>
            <pc:docMk/>
            <pc:sldMk cId="415354142" sldId="397"/>
            <ac:spMk id="7" creationId="{74BB0074-6121-4ABA-8F01-D069B6FDFA71}"/>
          </ac:spMkLst>
        </pc:spChg>
        <pc:picChg chg="mod">
          <ac:chgData name="Софија Бошковић" userId="S::bs170434d@student.etf.bg.ac.rs::04fae983-4f60-4454-b5bc-49a5c23a1765" providerId="AD" clId="Web-{BBFCF180-FBD4-744F-3D2B-F36C5AC91159}" dt="2020-12-25T19:49:58.052" v="14" actId="1076"/>
          <ac:picMkLst>
            <pc:docMk/>
            <pc:sldMk cId="415354142" sldId="397"/>
            <ac:picMk id="5" creationId="{F3C298E2-6DCA-42A4-829D-F5E196BD83C0}"/>
          </ac:picMkLst>
        </pc:picChg>
      </pc:sldChg>
      <pc:sldChg chg="modSp">
        <pc:chgData name="Софија Бошковић" userId="S::bs170434d@student.etf.bg.ac.rs::04fae983-4f60-4454-b5bc-49a5c23a1765" providerId="AD" clId="Web-{BBFCF180-FBD4-744F-3D2B-F36C5AC91159}" dt="2020-12-25T19:45:09.606" v="6" actId="20577"/>
        <pc:sldMkLst>
          <pc:docMk/>
          <pc:sldMk cId="2853617351" sldId="402"/>
        </pc:sldMkLst>
        <pc:spChg chg="mod">
          <ac:chgData name="Софија Бошковић" userId="S::bs170434d@student.etf.bg.ac.rs::04fae983-4f60-4454-b5bc-49a5c23a1765" providerId="AD" clId="Web-{BBFCF180-FBD4-744F-3D2B-F36C5AC91159}" dt="2020-12-25T19:45:09.606" v="6" actId="20577"/>
          <ac:spMkLst>
            <pc:docMk/>
            <pc:sldMk cId="2853617351" sldId="402"/>
            <ac:spMk id="4" creationId="{54F1A8F3-0DC7-42A6-86DC-EE5C56EBA9DF}"/>
          </ac:spMkLst>
        </pc:spChg>
      </pc:sldChg>
    </pc:docChg>
  </pc:docChgLst>
  <pc:docChgLst>
    <pc:chgData name="Софија Бошковић" userId="S::bs170434d@student.etf.bg.ac.rs::04fae983-4f60-4454-b5bc-49a5c23a1765" providerId="AD" clId="Web-{594656AB-2F55-62C8-6E78-6AD35931AFC7}"/>
    <pc:docChg chg="modSld">
      <pc:chgData name="Софија Бошковић" userId="S::bs170434d@student.etf.bg.ac.rs::04fae983-4f60-4454-b5bc-49a5c23a1765" providerId="AD" clId="Web-{594656AB-2F55-62C8-6E78-6AD35931AFC7}" dt="2020-12-26T12:34:33.575" v="4" actId="20577"/>
      <pc:docMkLst>
        <pc:docMk/>
      </pc:docMkLst>
      <pc:sldChg chg="modSp">
        <pc:chgData name="Софија Бошковић" userId="S::bs170434d@student.etf.bg.ac.rs::04fae983-4f60-4454-b5bc-49a5c23a1765" providerId="AD" clId="Web-{594656AB-2F55-62C8-6E78-6AD35931AFC7}" dt="2020-12-26T12:34:18.589" v="2" actId="20577"/>
        <pc:sldMkLst>
          <pc:docMk/>
          <pc:sldMk cId="2141533953" sldId="395"/>
        </pc:sldMkLst>
        <pc:spChg chg="mod">
          <ac:chgData name="Софија Бошковић" userId="S::bs170434d@student.etf.bg.ac.rs::04fae983-4f60-4454-b5bc-49a5c23a1765" providerId="AD" clId="Web-{594656AB-2F55-62C8-6E78-6AD35931AFC7}" dt="2020-12-26T12:34:18.589" v="2" actId="20577"/>
          <ac:spMkLst>
            <pc:docMk/>
            <pc:sldMk cId="2141533953" sldId="395"/>
            <ac:spMk id="4" creationId="{54F1A8F3-0DC7-42A6-86DC-EE5C56EBA9D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D4EFA-7BF0-4A92-9EC6-1517F340A5D6}" type="datetimeFigureOut">
              <a:rPr lang="en-US" smtClean="0"/>
              <a:t>12/26/2020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BA42D-EB52-4964-845A-2C50488A114D}" type="slidenum">
              <a:rPr lang="en-US" smtClean="0"/>
              <a:t>‹#›</a:t>
            </a:fld>
            <a:endParaRPr lang="en-US"/>
          </a:p>
        </p:txBody>
      </p:sp>
    </p:spTree>
    <p:extLst>
      <p:ext uri="{BB962C8B-B14F-4D97-AF65-F5344CB8AC3E}">
        <p14:creationId xmlns:p14="http://schemas.microsoft.com/office/powerpoint/2010/main" val="56374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3BA42D-EB52-4964-845A-2C50488A11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546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12</a:t>
            </a:fld>
            <a:endParaRPr lang="en-US"/>
          </a:p>
        </p:txBody>
      </p:sp>
    </p:spTree>
    <p:extLst>
      <p:ext uri="{BB962C8B-B14F-4D97-AF65-F5344CB8AC3E}">
        <p14:creationId xmlns:p14="http://schemas.microsoft.com/office/powerpoint/2010/main" val="334634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13</a:t>
            </a:fld>
            <a:endParaRPr lang="en-US"/>
          </a:p>
        </p:txBody>
      </p:sp>
    </p:spTree>
    <p:extLst>
      <p:ext uri="{BB962C8B-B14F-4D97-AF65-F5344CB8AC3E}">
        <p14:creationId xmlns:p14="http://schemas.microsoft.com/office/powerpoint/2010/main" val="2082225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14</a:t>
            </a:fld>
            <a:endParaRPr lang="en-US"/>
          </a:p>
        </p:txBody>
      </p:sp>
    </p:spTree>
    <p:extLst>
      <p:ext uri="{BB962C8B-B14F-4D97-AF65-F5344CB8AC3E}">
        <p14:creationId xmlns:p14="http://schemas.microsoft.com/office/powerpoint/2010/main" val="136414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15</a:t>
            </a:fld>
            <a:endParaRPr lang="en-US"/>
          </a:p>
        </p:txBody>
      </p:sp>
    </p:spTree>
    <p:extLst>
      <p:ext uri="{BB962C8B-B14F-4D97-AF65-F5344CB8AC3E}">
        <p14:creationId xmlns:p14="http://schemas.microsoft.com/office/powerpoint/2010/main" val="305073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16</a:t>
            </a:fld>
            <a:endParaRPr lang="en-US"/>
          </a:p>
        </p:txBody>
      </p:sp>
    </p:spTree>
    <p:extLst>
      <p:ext uri="{BB962C8B-B14F-4D97-AF65-F5344CB8AC3E}">
        <p14:creationId xmlns:p14="http://schemas.microsoft.com/office/powerpoint/2010/main" val="149598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17</a:t>
            </a:fld>
            <a:endParaRPr lang="en-US"/>
          </a:p>
        </p:txBody>
      </p:sp>
    </p:spTree>
    <p:extLst>
      <p:ext uri="{BB962C8B-B14F-4D97-AF65-F5344CB8AC3E}">
        <p14:creationId xmlns:p14="http://schemas.microsoft.com/office/powerpoint/2010/main" val="134137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18</a:t>
            </a:fld>
            <a:endParaRPr lang="en-US"/>
          </a:p>
        </p:txBody>
      </p:sp>
    </p:spTree>
    <p:extLst>
      <p:ext uri="{BB962C8B-B14F-4D97-AF65-F5344CB8AC3E}">
        <p14:creationId xmlns:p14="http://schemas.microsoft.com/office/powerpoint/2010/main" val="1350164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19</a:t>
            </a:fld>
            <a:endParaRPr lang="en-US"/>
          </a:p>
        </p:txBody>
      </p:sp>
    </p:spTree>
    <p:extLst>
      <p:ext uri="{BB962C8B-B14F-4D97-AF65-F5344CB8AC3E}">
        <p14:creationId xmlns:p14="http://schemas.microsoft.com/office/powerpoint/2010/main" val="2040143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20</a:t>
            </a:fld>
            <a:endParaRPr lang="en-US"/>
          </a:p>
        </p:txBody>
      </p:sp>
    </p:spTree>
    <p:extLst>
      <p:ext uri="{BB962C8B-B14F-4D97-AF65-F5344CB8AC3E}">
        <p14:creationId xmlns:p14="http://schemas.microsoft.com/office/powerpoint/2010/main" val="2834477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21</a:t>
            </a:fld>
            <a:endParaRPr lang="en-US"/>
          </a:p>
        </p:txBody>
      </p:sp>
    </p:spTree>
    <p:extLst>
      <p:ext uri="{BB962C8B-B14F-4D97-AF65-F5344CB8AC3E}">
        <p14:creationId xmlns:p14="http://schemas.microsoft.com/office/powerpoint/2010/main" val="377789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2</a:t>
            </a:fld>
            <a:endParaRPr lang="en-US"/>
          </a:p>
        </p:txBody>
      </p:sp>
    </p:spTree>
    <p:extLst>
      <p:ext uri="{BB962C8B-B14F-4D97-AF65-F5344CB8AC3E}">
        <p14:creationId xmlns:p14="http://schemas.microsoft.com/office/powerpoint/2010/main" val="2160451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22</a:t>
            </a:fld>
            <a:endParaRPr lang="en-US"/>
          </a:p>
        </p:txBody>
      </p:sp>
    </p:spTree>
    <p:extLst>
      <p:ext uri="{BB962C8B-B14F-4D97-AF65-F5344CB8AC3E}">
        <p14:creationId xmlns:p14="http://schemas.microsoft.com/office/powerpoint/2010/main" val="3209292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23</a:t>
            </a:fld>
            <a:endParaRPr lang="en-US"/>
          </a:p>
        </p:txBody>
      </p:sp>
    </p:spTree>
    <p:extLst>
      <p:ext uri="{BB962C8B-B14F-4D97-AF65-F5344CB8AC3E}">
        <p14:creationId xmlns:p14="http://schemas.microsoft.com/office/powerpoint/2010/main" val="234072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3</a:t>
            </a:fld>
            <a:endParaRPr lang="en-US"/>
          </a:p>
        </p:txBody>
      </p:sp>
    </p:spTree>
    <p:extLst>
      <p:ext uri="{BB962C8B-B14F-4D97-AF65-F5344CB8AC3E}">
        <p14:creationId xmlns:p14="http://schemas.microsoft.com/office/powerpoint/2010/main" val="143737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6</a:t>
            </a:fld>
            <a:endParaRPr lang="en-US"/>
          </a:p>
        </p:txBody>
      </p:sp>
    </p:spTree>
    <p:extLst>
      <p:ext uri="{BB962C8B-B14F-4D97-AF65-F5344CB8AC3E}">
        <p14:creationId xmlns:p14="http://schemas.microsoft.com/office/powerpoint/2010/main" val="390742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7</a:t>
            </a:fld>
            <a:endParaRPr lang="en-US"/>
          </a:p>
        </p:txBody>
      </p:sp>
    </p:spTree>
    <p:extLst>
      <p:ext uri="{BB962C8B-B14F-4D97-AF65-F5344CB8AC3E}">
        <p14:creationId xmlns:p14="http://schemas.microsoft.com/office/powerpoint/2010/main" val="66341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8</a:t>
            </a:fld>
            <a:endParaRPr lang="en-US"/>
          </a:p>
        </p:txBody>
      </p:sp>
    </p:spTree>
    <p:extLst>
      <p:ext uri="{BB962C8B-B14F-4D97-AF65-F5344CB8AC3E}">
        <p14:creationId xmlns:p14="http://schemas.microsoft.com/office/powerpoint/2010/main" val="2429848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9</a:t>
            </a:fld>
            <a:endParaRPr lang="en-US"/>
          </a:p>
        </p:txBody>
      </p:sp>
    </p:spTree>
    <p:extLst>
      <p:ext uri="{BB962C8B-B14F-4D97-AF65-F5344CB8AC3E}">
        <p14:creationId xmlns:p14="http://schemas.microsoft.com/office/powerpoint/2010/main" val="2883142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10</a:t>
            </a:fld>
            <a:endParaRPr lang="en-US"/>
          </a:p>
        </p:txBody>
      </p:sp>
    </p:spTree>
    <p:extLst>
      <p:ext uri="{BB962C8B-B14F-4D97-AF65-F5344CB8AC3E}">
        <p14:creationId xmlns:p14="http://schemas.microsoft.com/office/powerpoint/2010/main" val="497897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a:solidFill>
                  <a:schemeClr val="tx1"/>
                </a:solidFill>
                <a:latin typeface="+mn-lt"/>
                <a:ea typeface="+mn-ea"/>
                <a:cs typeface="+mn-cs"/>
              </a:rPr>
              <a:t>Y</a:t>
            </a:r>
            <a:r>
              <a:rPr lang="en-US" sz="1200" b="0" i="0" u="none" strike="noStrike" kern="1200" baseline="0" err="1">
                <a:solidFill>
                  <a:schemeClr val="tx1"/>
                </a:solidFill>
                <a:latin typeface="+mn-lt"/>
                <a:ea typeface="+mn-ea"/>
                <a:cs typeface="+mn-cs"/>
              </a:rPr>
              <a:t>ou</a:t>
            </a:r>
            <a:r>
              <a:rPr lang="en-US" sz="1200" b="0" i="0" u="none" strike="noStrike" kern="1200" baseline="0">
                <a:solidFill>
                  <a:schemeClr val="tx1"/>
                </a:solidFill>
                <a:latin typeface="+mn-lt"/>
                <a:ea typeface="+mn-ea"/>
                <a:cs typeface="+mn-cs"/>
              </a:rPr>
              <a:t> should have a working knowledge</a:t>
            </a:r>
          </a:p>
          <a:p>
            <a:r>
              <a:rPr lang="en-US" sz="1200" b="0" i="0" u="none" strike="noStrike" kern="1200" baseline="0">
                <a:solidFill>
                  <a:schemeClr val="tx1"/>
                </a:solidFill>
                <a:latin typeface="+mn-lt"/>
                <a:ea typeface="+mn-ea"/>
                <a:cs typeface="+mn-cs"/>
              </a:rPr>
              <a:t>of basic object-oriented programming concepts and at least some experience</a:t>
            </a:r>
          </a:p>
          <a:p>
            <a:r>
              <a:rPr lang="en-US" sz="1200" b="0" i="0" u="none" strike="noStrike" kern="1200" baseline="0">
                <a:solidFill>
                  <a:schemeClr val="tx1"/>
                </a:solidFill>
                <a:latin typeface="+mn-lt"/>
                <a:ea typeface="+mn-ea"/>
                <a:cs typeface="+mn-cs"/>
              </a:rPr>
              <a:t>programming in C++.</a:t>
            </a:r>
            <a:endParaRPr lang="en-US"/>
          </a:p>
          <a:p>
            <a:endParaRPr lang="en-US"/>
          </a:p>
        </p:txBody>
      </p:sp>
      <p:sp>
        <p:nvSpPr>
          <p:cNvPr id="4" name="Slide Number Placeholder 3"/>
          <p:cNvSpPr>
            <a:spLocks noGrp="1"/>
          </p:cNvSpPr>
          <p:nvPr>
            <p:ph type="sldNum" sz="quarter" idx="5"/>
          </p:nvPr>
        </p:nvSpPr>
        <p:spPr/>
        <p:txBody>
          <a:bodyPr/>
          <a:lstStyle/>
          <a:p>
            <a:fld id="{1F3BA42D-EB52-4964-845A-2C50488A114D}" type="slidenum">
              <a:rPr lang="en-US" smtClean="0"/>
              <a:t>11</a:t>
            </a:fld>
            <a:endParaRPr lang="en-US"/>
          </a:p>
        </p:txBody>
      </p:sp>
    </p:spTree>
    <p:extLst>
      <p:ext uri="{BB962C8B-B14F-4D97-AF65-F5344CB8AC3E}">
        <p14:creationId xmlns:p14="http://schemas.microsoft.com/office/powerpoint/2010/main" val="3337472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5571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0724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2574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25330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6968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75956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6373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1778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78933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128" name="Image"/>
          <p:cNvSpPr>
            <a:spLocks noGrp="1"/>
          </p:cNvSpPr>
          <p:nvPr>
            <p:ph type="pic" idx="13"/>
          </p:nvPr>
        </p:nvSpPr>
        <p:spPr>
          <a:xfrm>
            <a:off x="0" y="0"/>
            <a:ext cx="12192000" cy="6858000"/>
          </a:xfrm>
          <a:prstGeom prst="rect">
            <a:avLst/>
          </a:prstGeom>
        </p:spPr>
        <p:txBody>
          <a:bodyPr lIns="34290" tIns="17145" rIns="34290" bIns="17145" anchor="t">
            <a:noAutofit/>
          </a:bodyPr>
          <a:lstStyle/>
          <a:p>
            <a:endParaRPr/>
          </a:p>
        </p:txBody>
      </p:sp>
      <p:sp>
        <p:nvSpPr>
          <p:cNvPr id="129" name="Title Text"/>
          <p:cNvSpPr txBox="1">
            <a:spLocks noGrp="1"/>
          </p:cNvSpPr>
          <p:nvPr>
            <p:ph type="title"/>
          </p:nvPr>
        </p:nvSpPr>
        <p:spPr>
          <a:xfrm>
            <a:off x="251573" y="2677480"/>
            <a:ext cx="11688857" cy="1143000"/>
          </a:xfrm>
          <a:prstGeom prst="rect">
            <a:avLst/>
          </a:prstGeom>
        </p:spPr>
        <p:txBody>
          <a:bodyPr anchor="t"/>
          <a:lstStyle>
            <a:lvl1pPr algn="ctr">
              <a:lnSpc>
                <a:spcPct val="90000"/>
              </a:lnSpc>
              <a:defRPr sz="6000"/>
            </a:lvl1pPr>
          </a:lstStyle>
          <a:p>
            <a:r>
              <a:t>Title Text</a:t>
            </a:r>
          </a:p>
        </p:txBody>
      </p:sp>
      <p:pic>
        <p:nvPicPr>
          <p:cNvPr id="130" name="Ubisoft+Horizontal+Logo+WHITE.png" descr="Ubisoft+Horizontal+Logo+WHIT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154418" y="626432"/>
            <a:ext cx="1883135" cy="607429"/>
          </a:xfrm>
          <a:prstGeom prst="rect">
            <a:avLst/>
          </a:prstGeom>
          <a:ln w="12700">
            <a:miter lim="400000"/>
          </a:ln>
        </p:spPr>
      </p:pic>
      <p:sp>
        <p:nvSpPr>
          <p:cNvPr id="131" name="Ubisoft.com 2.0 + Community Platform"/>
          <p:cNvSpPr txBox="1">
            <a:spLocks noGrp="1"/>
          </p:cNvSpPr>
          <p:nvPr>
            <p:ph type="body" sz="quarter" idx="14"/>
          </p:nvPr>
        </p:nvSpPr>
        <p:spPr>
          <a:xfrm>
            <a:off x="3960768" y="6040886"/>
            <a:ext cx="4270464" cy="322204"/>
          </a:xfrm>
          <a:prstGeom prst="rect">
            <a:avLst/>
          </a:prstGeom>
        </p:spPr>
        <p:txBody>
          <a:bodyPr wrap="none">
            <a:spAutoFit/>
          </a:bodyPr>
          <a:lstStyle>
            <a:lvl1pPr marL="0" indent="0" algn="ctr">
              <a:lnSpc>
                <a:spcPct val="80000"/>
              </a:lnSpc>
              <a:spcBef>
                <a:spcPts val="0"/>
              </a:spcBef>
              <a:buSzTx/>
              <a:buNone/>
              <a:defRPr sz="1867">
                <a:solidFill>
                  <a:srgbClr val="FFFFFF"/>
                </a:solidFill>
                <a:latin typeface="+mn-lt"/>
                <a:ea typeface="+mn-ea"/>
                <a:cs typeface="+mn-cs"/>
                <a:sym typeface="Open Sans"/>
              </a:defRPr>
            </a:lvl1pPr>
          </a:lstStyle>
          <a:p>
            <a:r>
              <a:t>Ubisoft.com 2.0 + Community Platform</a:t>
            </a:r>
          </a:p>
        </p:txBody>
      </p:sp>
      <p:sp>
        <p:nvSpPr>
          <p:cNvPr id="132" name="Slide Number"/>
          <p:cNvSpPr txBox="1">
            <a:spLocks noGrp="1"/>
          </p:cNvSpPr>
          <p:nvPr>
            <p:ph type="sldNum" sz="quarter" idx="2"/>
          </p:nvPr>
        </p:nvSpPr>
        <p:spPr>
          <a:xfrm>
            <a:off x="11807081" y="6524147"/>
            <a:ext cx="153888" cy="153888"/>
          </a:xfrm>
          <a:prstGeom prst="rect">
            <a:avLst/>
          </a:prstGeom>
        </p:spPr>
        <p:txBody>
          <a:bodyPr anchor="ctr"/>
          <a:lstStyle>
            <a:lvl1pPr>
              <a:defRPr sz="667" b="0">
                <a:solidFill>
                  <a:srgbClr val="FFFFFF"/>
                </a:solidFill>
                <a:latin typeface="Ubisoft Sans Bold"/>
                <a:ea typeface="Roboto"/>
                <a:cs typeface="Ubisoft Sans Bold"/>
                <a:sym typeface="Roboto"/>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421555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488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15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0022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743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21230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3651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11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12/26/2020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787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12/26/2020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63767921"/>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a:xfrm>
            <a:off x="1682627" y="2253204"/>
            <a:ext cx="8979068" cy="3643822"/>
          </a:xfrm>
        </p:spPr>
        <p:txBody>
          <a:bodyPr vert="horz" lIns="91440" tIns="45720" rIns="91440" bIns="45720" rtlCol="0" anchor="ctr">
            <a:normAutofit fontScale="90000"/>
          </a:bodyPr>
          <a:lstStyle/>
          <a:p>
            <a:pPr algn="ctr">
              <a:lnSpc>
                <a:spcPct val="90000"/>
              </a:lnSpc>
            </a:pPr>
            <a:r>
              <a:rPr lang="en-US" sz="6100">
                <a:solidFill>
                  <a:srgbClr val="A9E023"/>
                </a:solidFill>
                <a:effectLst>
                  <a:glow rad="38100">
                    <a:schemeClr val="bg1">
                      <a:lumMod val="65000"/>
                      <a:lumOff val="35000"/>
                      <a:alpha val="50000"/>
                    </a:schemeClr>
                  </a:glow>
                  <a:outerShdw blurRad="28575" dist="31750" dir="13200000" algn="tl" rotWithShape="0">
                    <a:srgbClr val="000000">
                      <a:alpha val="25000"/>
                    </a:srgbClr>
                  </a:outerShdw>
                </a:effectLst>
              </a:rPr>
              <a:t>The toxic remnants</a:t>
            </a:r>
            <a:br>
              <a:rPr lang="en-US" sz="6100">
                <a:effectLst>
                  <a:glow rad="38100">
                    <a:schemeClr val="bg1">
                      <a:lumMod val="65000"/>
                      <a:lumOff val="35000"/>
                      <a:alpha val="50000"/>
                    </a:schemeClr>
                  </a:glow>
                  <a:outerShdw blurRad="28575" dist="31750" dir="13200000" algn="tl" rotWithShape="0">
                    <a:srgbClr val="000000">
                      <a:alpha val="25000"/>
                    </a:srgbClr>
                  </a:outerShdw>
                </a:effectLst>
              </a:rPr>
            </a:br>
            <a:r>
              <a:rPr lang="en-US" sz="61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by </a:t>
            </a:r>
            <a:br>
              <a:rPr lang="en-US" sz="6100">
                <a:effectLst>
                  <a:glow rad="38100">
                    <a:schemeClr val="bg1">
                      <a:lumMod val="65000"/>
                      <a:lumOff val="35000"/>
                      <a:alpha val="50000"/>
                    </a:schemeClr>
                  </a:glow>
                  <a:outerShdw blurRad="28575" dist="31750" dir="13200000" algn="tl" rotWithShape="0">
                    <a:srgbClr val="000000">
                      <a:alpha val="25000"/>
                    </a:srgbClr>
                  </a:outerShdw>
                </a:effectLst>
              </a:rPr>
            </a:br>
            <a:r>
              <a:rPr lang="en-US" sz="61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TEAM SUN TSU</a:t>
            </a:r>
            <a:br>
              <a:rPr lang="en-US" sz="6100">
                <a:effectLst>
                  <a:glow rad="38100">
                    <a:prstClr val="black">
                      <a:lumMod val="65000"/>
                      <a:lumOff val="35000"/>
                      <a:alpha val="50000"/>
                    </a:prstClr>
                  </a:glow>
                  <a:outerShdw blurRad="28575" dist="31750" dir="13200000" algn="tl" rotWithShape="0">
                    <a:srgbClr val="000000">
                      <a:alpha val="25000"/>
                    </a:srgbClr>
                  </a:outerShdw>
                </a:effectLst>
              </a:rPr>
            </a:br>
            <a:br>
              <a:rPr lang="en-US" sz="6100" b="1">
                <a:effectLst>
                  <a:glow rad="38100">
                    <a:schemeClr val="bg1">
                      <a:lumMod val="65000"/>
                      <a:lumOff val="35000"/>
                      <a:alpha val="50000"/>
                    </a:schemeClr>
                  </a:glow>
                  <a:outerShdw blurRad="28575" dist="31750" dir="13200000" algn="tl" rotWithShape="0">
                    <a:srgbClr val="000000">
                      <a:alpha val="25000"/>
                    </a:srgbClr>
                  </a:outerShdw>
                </a:effectLst>
              </a:rPr>
            </a:br>
            <a:br>
              <a:rPr lang="en-US" sz="6100" b="1">
                <a:effectLst>
                  <a:glow rad="38100">
                    <a:schemeClr val="bg1">
                      <a:lumMod val="65000"/>
                      <a:lumOff val="35000"/>
                      <a:alpha val="50000"/>
                    </a:schemeClr>
                  </a:glow>
                  <a:outerShdw blurRad="28575" dist="31750" dir="13200000" algn="tl" rotWithShape="0">
                    <a:srgbClr val="000000">
                      <a:alpha val="25000"/>
                    </a:srgbClr>
                  </a:outerShdw>
                </a:effectLst>
              </a:rPr>
            </a:br>
            <a:r>
              <a:rPr lang="en-US" sz="61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(Teodor, Sofija, Uroš)</a:t>
            </a:r>
            <a:endParaRPr lang="en-US" sz="6100">
              <a:gradFill flip="none" rotWithShape="1">
                <a:gsLst>
                  <a:gs pos="0">
                    <a:schemeClr val="tx1"/>
                  </a:gs>
                  <a:gs pos="100000">
                    <a:schemeClr val="tx1">
                      <a:lumMod val="65000"/>
                    </a:schemeClr>
                  </a:gs>
                </a:gsLst>
                <a:lin ang="5580000" scaled="0"/>
                <a:tileRect/>
              </a:gradFill>
              <a:effectLst>
                <a:glow rad="38100">
                  <a:prstClr val="black">
                    <a:lumMod val="65000"/>
                    <a:lumOff val="35000"/>
                    <a:alpha val="50000"/>
                  </a:prst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109288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Game features-demo level</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p:txBody>
          <a:bodyPr>
            <a:normAutofit/>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first, and the only (for now) level in the game is taking place in the lab. Using the </a:t>
            </a:r>
            <a:r>
              <a:rPr lang="en-US" sz="3600" err="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system and some interesting assets, we were able to create the map</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r>
              <a:rPr lang="en-US" sz="32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Implemented by Sofija</a:t>
            </a:r>
            <a:endParaRPr lang="en-US" sz="3200" b="1"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1270782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Game features-ending</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p:txBody>
          <a:bodyPr>
            <a:normAutofit lnSpcReduction="10000"/>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game can end in one of two ways: </a:t>
            </a:r>
          </a:p>
          <a:p>
            <a:pPr lvl="1"/>
            <a:r>
              <a:rPr lang="en-US" sz="34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Player gets overpowered by the enemies and dies</a:t>
            </a:r>
          </a:p>
          <a:p>
            <a:pPr lvl="1"/>
            <a:r>
              <a:rPr lang="en-US" sz="34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Player clears all the rooms and defeats the final bosses</a:t>
            </a:r>
          </a:p>
          <a:p>
            <a:pPr lvl="2"/>
            <a:r>
              <a:rPr lang="en-US" sz="30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Implemented by Sofija and Teodor (respectively)</a:t>
            </a:r>
            <a:endParaRPr lang="en-US" sz="3000" b="1"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251613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Game features-other features</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141413" y="2290280"/>
            <a:ext cx="9905998" cy="3826269"/>
          </a:xfrm>
        </p:spPr>
        <p:txBody>
          <a:bodyPr>
            <a:normAutofit fontScale="70000" lnSpcReduction="20000"/>
          </a:bodyPr>
          <a:lstStyle/>
          <a:p>
            <a:r>
              <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Level editor</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using the </a:t>
            </a:r>
            <a:r>
              <a:rPr lang="en-US" sz="3600" err="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system we were able to easily switch between rooms on the map</a:t>
            </a:r>
          </a:p>
          <a:p>
            <a:r>
              <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Health monitor</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-monitors the players health and shows it on screen</a:t>
            </a: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We've implemented the </a:t>
            </a:r>
            <a:r>
              <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aiming system</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 that that compares the players current location and the location of the mouse, adjusting the velocity vector of the bullet</a:t>
            </a: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We've </a:t>
            </a:r>
            <a:r>
              <a:rPr lang="en-US" sz="3600" err="1">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аlso</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 added the </a:t>
            </a:r>
            <a:r>
              <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health pickups</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 because with adding more enemies, the game was getting more and more difficult. We also have a collectable that increases players maximum health</a:t>
            </a:r>
          </a:p>
          <a:p>
            <a:pPr lvl="1"/>
            <a:r>
              <a:rPr lang="en-US" sz="32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Implemented by Sofija and Teodor</a:t>
            </a:r>
            <a:endParaRPr lang="en-US" sz="3200" b="1"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79511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28C801-9B5A-4D64-A58F-B688D5A07F25}"/>
              </a:ext>
            </a:extLst>
          </p:cNvPr>
          <p:cNvSpPr/>
          <p:nvPr/>
        </p:nvSpPr>
        <p:spPr>
          <a:xfrm>
            <a:off x="253526" y="1353910"/>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C809BC-BF30-499C-BEB0-33B04FD49392}"/>
              </a:ext>
            </a:extLst>
          </p:cNvPr>
          <p:cNvSpPr/>
          <p:nvPr/>
        </p:nvSpPr>
        <p:spPr>
          <a:xfrm>
            <a:off x="1552389" y="1353909"/>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10C0D7-642A-42A8-9BE2-0C848BC8161A}"/>
              </a:ext>
            </a:extLst>
          </p:cNvPr>
          <p:cNvSpPr/>
          <p:nvPr/>
        </p:nvSpPr>
        <p:spPr>
          <a:xfrm>
            <a:off x="2851254" y="1353910"/>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2D8D05-363B-4A6C-A6E4-F57F6E9C056F}"/>
              </a:ext>
            </a:extLst>
          </p:cNvPr>
          <p:cNvSpPr/>
          <p:nvPr/>
        </p:nvSpPr>
        <p:spPr>
          <a:xfrm>
            <a:off x="4150117" y="1353909"/>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A75A97-880C-4093-8D2E-A0F21AE8F100}"/>
              </a:ext>
            </a:extLst>
          </p:cNvPr>
          <p:cNvSpPr/>
          <p:nvPr/>
        </p:nvSpPr>
        <p:spPr>
          <a:xfrm>
            <a:off x="5448980" y="1353910"/>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4BD706-C79C-46EB-9D55-669BE00457FA}"/>
              </a:ext>
            </a:extLst>
          </p:cNvPr>
          <p:cNvSpPr/>
          <p:nvPr/>
        </p:nvSpPr>
        <p:spPr>
          <a:xfrm>
            <a:off x="6710970" y="1353910"/>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20" name="Rectangle 19">
            <a:extLst>
              <a:ext uri="{FF2B5EF4-FFF2-40B4-BE49-F238E27FC236}">
                <a16:creationId xmlns:a16="http://schemas.microsoft.com/office/drawing/2014/main" id="{91992923-5681-41D3-9183-2FC3FFC3D007}"/>
              </a:ext>
            </a:extLst>
          </p:cNvPr>
          <p:cNvSpPr/>
          <p:nvPr/>
        </p:nvSpPr>
        <p:spPr>
          <a:xfrm>
            <a:off x="9319594" y="1353909"/>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9CB5CE3-8B44-4352-814D-46C138C66966}"/>
              </a:ext>
            </a:extLst>
          </p:cNvPr>
          <p:cNvSpPr/>
          <p:nvPr/>
        </p:nvSpPr>
        <p:spPr>
          <a:xfrm>
            <a:off x="227842" y="4429542"/>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75CA34-BF5C-480C-9918-A394C5CDD835}"/>
              </a:ext>
            </a:extLst>
          </p:cNvPr>
          <p:cNvSpPr/>
          <p:nvPr/>
        </p:nvSpPr>
        <p:spPr>
          <a:xfrm>
            <a:off x="1526705" y="4429541"/>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2FD5466-8497-406F-BBE9-D33F889CE0CD}"/>
              </a:ext>
            </a:extLst>
          </p:cNvPr>
          <p:cNvSpPr/>
          <p:nvPr/>
        </p:nvSpPr>
        <p:spPr>
          <a:xfrm>
            <a:off x="2825570" y="4429542"/>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ACBC1C5-F47F-45D8-9CF7-F20FDACD71E7}"/>
              </a:ext>
            </a:extLst>
          </p:cNvPr>
          <p:cNvSpPr/>
          <p:nvPr/>
        </p:nvSpPr>
        <p:spPr>
          <a:xfrm>
            <a:off x="4124433" y="4429541"/>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0238DF3-9D28-47F2-9CE0-5B3D46035BD9}"/>
              </a:ext>
            </a:extLst>
          </p:cNvPr>
          <p:cNvSpPr/>
          <p:nvPr/>
        </p:nvSpPr>
        <p:spPr>
          <a:xfrm>
            <a:off x="5423296" y="4429542"/>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6784AA1-4967-4B12-B413-228EAC367B4F}"/>
              </a:ext>
            </a:extLst>
          </p:cNvPr>
          <p:cNvSpPr/>
          <p:nvPr/>
        </p:nvSpPr>
        <p:spPr>
          <a:xfrm>
            <a:off x="6713500" y="4429541"/>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567380-7A06-41C0-B8FF-D6E1668CA5B8}"/>
              </a:ext>
            </a:extLst>
          </p:cNvPr>
          <p:cNvSpPr/>
          <p:nvPr/>
        </p:nvSpPr>
        <p:spPr>
          <a:xfrm>
            <a:off x="8012365" y="4429542"/>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38" name="Rectangle 37">
            <a:extLst>
              <a:ext uri="{FF2B5EF4-FFF2-40B4-BE49-F238E27FC236}">
                <a16:creationId xmlns:a16="http://schemas.microsoft.com/office/drawing/2014/main" id="{5A93D69B-C314-4F35-9BCA-CDC65F342953}"/>
              </a:ext>
            </a:extLst>
          </p:cNvPr>
          <p:cNvSpPr/>
          <p:nvPr/>
        </p:nvSpPr>
        <p:spPr>
          <a:xfrm>
            <a:off x="9293910" y="4429541"/>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9B1557B-5341-4284-87DC-4EFA1A5F040F}"/>
              </a:ext>
            </a:extLst>
          </p:cNvPr>
          <p:cNvSpPr/>
          <p:nvPr/>
        </p:nvSpPr>
        <p:spPr>
          <a:xfrm>
            <a:off x="10592773" y="4429540"/>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1325B64-DEA3-419E-9225-AD38FF2F1370}"/>
              </a:ext>
            </a:extLst>
          </p:cNvPr>
          <p:cNvSpPr txBox="1"/>
          <p:nvPr/>
        </p:nvSpPr>
        <p:spPr>
          <a:xfrm>
            <a:off x="174728" y="1422320"/>
            <a:ext cx="13317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Setting up dagger for Linux</a:t>
            </a:r>
          </a:p>
        </p:txBody>
      </p:sp>
      <p:sp>
        <p:nvSpPr>
          <p:cNvPr id="45" name="TextBox 44">
            <a:extLst>
              <a:ext uri="{FF2B5EF4-FFF2-40B4-BE49-F238E27FC236}">
                <a16:creationId xmlns:a16="http://schemas.microsoft.com/office/drawing/2014/main" id="{C0B3C258-919A-4B66-9701-A2AE667CB408}"/>
              </a:ext>
            </a:extLst>
          </p:cNvPr>
          <p:cNvSpPr txBox="1"/>
          <p:nvPr/>
        </p:nvSpPr>
        <p:spPr>
          <a:xfrm>
            <a:off x="149043" y="4497951"/>
            <a:ext cx="13317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Converting from Linux to Windows, setting up</a:t>
            </a:r>
            <a:endParaRPr lang="en-US"/>
          </a:p>
        </p:txBody>
      </p:sp>
      <p:sp>
        <p:nvSpPr>
          <p:cNvPr id="47" name="TextBox 46">
            <a:extLst>
              <a:ext uri="{FF2B5EF4-FFF2-40B4-BE49-F238E27FC236}">
                <a16:creationId xmlns:a16="http://schemas.microsoft.com/office/drawing/2014/main" id="{A7163320-7010-42F1-B461-C99B79176018}"/>
              </a:ext>
            </a:extLst>
          </p:cNvPr>
          <p:cNvSpPr txBox="1"/>
          <p:nvPr/>
        </p:nvSpPr>
        <p:spPr>
          <a:xfrm>
            <a:off x="1491202" y="4497950"/>
            <a:ext cx="13317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Getting to know the engine, trying to make slight changes</a:t>
            </a:r>
            <a:endParaRPr lang="en-US"/>
          </a:p>
        </p:txBody>
      </p:sp>
      <p:sp>
        <p:nvSpPr>
          <p:cNvPr id="48" name="TextBox 47">
            <a:extLst>
              <a:ext uri="{FF2B5EF4-FFF2-40B4-BE49-F238E27FC236}">
                <a16:creationId xmlns:a16="http://schemas.microsoft.com/office/drawing/2014/main" id="{2032A718-A3C3-4B72-94F4-54EE7D811A12}"/>
              </a:ext>
            </a:extLst>
          </p:cNvPr>
          <p:cNvSpPr txBox="1"/>
          <p:nvPr/>
        </p:nvSpPr>
        <p:spPr>
          <a:xfrm>
            <a:off x="1510368" y="1473690"/>
            <a:ext cx="13317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Existing code analysis, getting familiar with systems</a:t>
            </a:r>
          </a:p>
        </p:txBody>
      </p:sp>
      <p:sp>
        <p:nvSpPr>
          <p:cNvPr id="49" name="TextBox 48">
            <a:extLst>
              <a:ext uri="{FF2B5EF4-FFF2-40B4-BE49-F238E27FC236}">
                <a16:creationId xmlns:a16="http://schemas.microsoft.com/office/drawing/2014/main" id="{2DDEC335-5D14-428A-9573-5CDD0CC8E39F}"/>
              </a:ext>
            </a:extLst>
          </p:cNvPr>
          <p:cNvSpPr txBox="1"/>
          <p:nvPr/>
        </p:nvSpPr>
        <p:spPr>
          <a:xfrm>
            <a:off x="2854571" y="1448005"/>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Three strikes-racing player game feature</a:t>
            </a:r>
            <a:endParaRPr lang="en-US"/>
          </a:p>
        </p:txBody>
      </p:sp>
      <p:sp>
        <p:nvSpPr>
          <p:cNvPr id="53" name="TextBox 52">
            <a:extLst>
              <a:ext uri="{FF2B5EF4-FFF2-40B4-BE49-F238E27FC236}">
                <a16:creationId xmlns:a16="http://schemas.microsoft.com/office/drawing/2014/main" id="{ECC397D5-E350-49FC-B952-95982D083F36}"/>
              </a:ext>
            </a:extLst>
          </p:cNvPr>
          <p:cNvSpPr txBox="1"/>
          <p:nvPr/>
        </p:nvSpPr>
        <p:spPr>
          <a:xfrm>
            <a:off x="4113154" y="1473690"/>
            <a:ext cx="13317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Player character and his movement, platformer player controller(drink potion, attack,…)</a:t>
            </a:r>
          </a:p>
        </p:txBody>
      </p:sp>
      <p:sp>
        <p:nvSpPr>
          <p:cNvPr id="54" name="TextBox 53">
            <a:extLst>
              <a:ext uri="{FF2B5EF4-FFF2-40B4-BE49-F238E27FC236}">
                <a16:creationId xmlns:a16="http://schemas.microsoft.com/office/drawing/2014/main" id="{224812EC-E6B8-42A0-BB94-091D1FBB8291}"/>
              </a:ext>
            </a:extLst>
          </p:cNvPr>
          <p:cNvSpPr txBox="1"/>
          <p:nvPr/>
        </p:nvSpPr>
        <p:spPr>
          <a:xfrm>
            <a:off x="5405986" y="1448005"/>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Calibri"/>
                <a:cs typeface="Calibri"/>
              </a:rPr>
              <a:t>Tilemap</a:t>
            </a:r>
            <a:r>
              <a:rPr lang="en-US" sz="1200" b="1">
                <a:latin typeface="Calibri"/>
                <a:cs typeface="Calibri"/>
              </a:rPr>
              <a:t> loading system and </a:t>
            </a:r>
            <a:r>
              <a:rPr lang="en-US" sz="1200" b="1" err="1">
                <a:latin typeface="Calibri"/>
                <a:cs typeface="Calibri"/>
              </a:rPr>
              <a:t>spritesheets</a:t>
            </a:r>
            <a:endParaRPr lang="en-US" err="1"/>
          </a:p>
        </p:txBody>
      </p:sp>
      <p:sp>
        <p:nvSpPr>
          <p:cNvPr id="55" name="TextBox 54">
            <a:extLst>
              <a:ext uri="{FF2B5EF4-FFF2-40B4-BE49-F238E27FC236}">
                <a16:creationId xmlns:a16="http://schemas.microsoft.com/office/drawing/2014/main" id="{672E6F5D-3B62-45A2-890B-1C848C24EA14}"/>
              </a:ext>
            </a:extLst>
          </p:cNvPr>
          <p:cNvSpPr txBox="1"/>
          <p:nvPr/>
        </p:nvSpPr>
        <p:spPr>
          <a:xfrm>
            <a:off x="6630324" y="1473691"/>
            <a:ext cx="13317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Collisions</a:t>
            </a:r>
            <a:endParaRPr lang="en-US"/>
          </a:p>
        </p:txBody>
      </p:sp>
      <p:sp>
        <p:nvSpPr>
          <p:cNvPr id="56" name="TextBox 55">
            <a:extLst>
              <a:ext uri="{FF2B5EF4-FFF2-40B4-BE49-F238E27FC236}">
                <a16:creationId xmlns:a16="http://schemas.microsoft.com/office/drawing/2014/main" id="{F0B351DA-7B1F-4032-B52B-5BE9000A65DF}"/>
              </a:ext>
            </a:extLst>
          </p:cNvPr>
          <p:cNvSpPr txBox="1"/>
          <p:nvPr/>
        </p:nvSpPr>
        <p:spPr>
          <a:xfrm>
            <a:off x="7957401" y="1448005"/>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Room transition,</a:t>
            </a:r>
            <a:endParaRPr lang="en-US"/>
          </a:p>
          <a:p>
            <a:r>
              <a:rPr lang="en-US" sz="1200" b="1">
                <a:latin typeface="Calibri"/>
                <a:cs typeface="Calibri"/>
              </a:rPr>
              <a:t>player health and death</a:t>
            </a:r>
            <a:endParaRPr lang="en-US">
              <a:latin typeface="Century Gothic"/>
              <a:cs typeface="Calibri"/>
            </a:endParaRPr>
          </a:p>
        </p:txBody>
      </p:sp>
      <p:sp>
        <p:nvSpPr>
          <p:cNvPr id="57" name="TextBox 56">
            <a:extLst>
              <a:ext uri="{FF2B5EF4-FFF2-40B4-BE49-F238E27FC236}">
                <a16:creationId xmlns:a16="http://schemas.microsoft.com/office/drawing/2014/main" id="{44F17BF1-2133-482A-9886-759710844812}"/>
              </a:ext>
            </a:extLst>
          </p:cNvPr>
          <p:cNvSpPr txBox="1"/>
          <p:nvPr/>
        </p:nvSpPr>
        <p:spPr>
          <a:xfrm>
            <a:off x="9310165" y="1473690"/>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Animations, restart feature and level design</a:t>
            </a:r>
          </a:p>
        </p:txBody>
      </p:sp>
      <p:sp>
        <p:nvSpPr>
          <p:cNvPr id="58" name="TextBox 57">
            <a:extLst>
              <a:ext uri="{FF2B5EF4-FFF2-40B4-BE49-F238E27FC236}">
                <a16:creationId xmlns:a16="http://schemas.microsoft.com/office/drawing/2014/main" id="{0FE24889-084A-4C22-BD2B-BDE6233A0A14}"/>
              </a:ext>
            </a:extLst>
          </p:cNvPr>
          <p:cNvSpPr txBox="1"/>
          <p:nvPr/>
        </p:nvSpPr>
        <p:spPr>
          <a:xfrm>
            <a:off x="10585873" y="1439443"/>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Bug fixes and style changes</a:t>
            </a:r>
          </a:p>
          <a:p>
            <a:endParaRPr lang="en-US" sz="1200" b="1">
              <a:latin typeface="Calibri"/>
              <a:cs typeface="Calibri"/>
            </a:endParaRPr>
          </a:p>
        </p:txBody>
      </p:sp>
      <p:sp>
        <p:nvSpPr>
          <p:cNvPr id="61" name="TextBox 60">
            <a:extLst>
              <a:ext uri="{FF2B5EF4-FFF2-40B4-BE49-F238E27FC236}">
                <a16:creationId xmlns:a16="http://schemas.microsoft.com/office/drawing/2014/main" id="{1D8006DD-A233-4516-9653-B89B19C04266}"/>
              </a:ext>
            </a:extLst>
          </p:cNvPr>
          <p:cNvSpPr txBox="1"/>
          <p:nvPr/>
        </p:nvSpPr>
        <p:spPr>
          <a:xfrm>
            <a:off x="10774234" y="626072"/>
            <a:ext cx="13317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Sofija</a:t>
            </a:r>
            <a:endParaRPr lang="en-US"/>
          </a:p>
        </p:txBody>
      </p:sp>
      <p:sp>
        <p:nvSpPr>
          <p:cNvPr id="62" name="TextBox 61">
            <a:extLst>
              <a:ext uri="{FF2B5EF4-FFF2-40B4-BE49-F238E27FC236}">
                <a16:creationId xmlns:a16="http://schemas.microsoft.com/office/drawing/2014/main" id="{B814718F-1732-44B1-AD30-AAD5AE8FE242}"/>
              </a:ext>
            </a:extLst>
          </p:cNvPr>
          <p:cNvSpPr txBox="1"/>
          <p:nvPr/>
        </p:nvSpPr>
        <p:spPr>
          <a:xfrm>
            <a:off x="10799918" y="3699757"/>
            <a:ext cx="13317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Teodor</a:t>
            </a:r>
            <a:endParaRPr lang="en-US"/>
          </a:p>
        </p:txBody>
      </p:sp>
      <p:sp>
        <p:nvSpPr>
          <p:cNvPr id="63" name="Rectangle 62">
            <a:extLst>
              <a:ext uri="{FF2B5EF4-FFF2-40B4-BE49-F238E27FC236}">
                <a16:creationId xmlns:a16="http://schemas.microsoft.com/office/drawing/2014/main" id="{1D7AB7E8-7497-4B5A-B18A-CFE1B9247A62}"/>
              </a:ext>
            </a:extLst>
          </p:cNvPr>
          <p:cNvSpPr/>
          <p:nvPr/>
        </p:nvSpPr>
        <p:spPr>
          <a:xfrm>
            <a:off x="10675084" y="1355857"/>
            <a:ext cx="1168977" cy="692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4" name="Rectangle 63">
            <a:extLst>
              <a:ext uri="{FF2B5EF4-FFF2-40B4-BE49-F238E27FC236}">
                <a16:creationId xmlns:a16="http://schemas.microsoft.com/office/drawing/2014/main" id="{E044D5C4-EDE6-40B6-987A-443E9DCE31BC}"/>
              </a:ext>
            </a:extLst>
          </p:cNvPr>
          <p:cNvSpPr/>
          <p:nvPr/>
        </p:nvSpPr>
        <p:spPr>
          <a:xfrm>
            <a:off x="8009638" y="1353908"/>
            <a:ext cx="1168977" cy="69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B4AA94E-8E07-47D6-83DD-82E87526D45E}"/>
              </a:ext>
            </a:extLst>
          </p:cNvPr>
          <p:cNvSpPr txBox="1"/>
          <p:nvPr/>
        </p:nvSpPr>
        <p:spPr>
          <a:xfrm>
            <a:off x="2747091" y="4497950"/>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Added vertical movement to racing game</a:t>
            </a:r>
          </a:p>
        </p:txBody>
      </p:sp>
      <p:sp>
        <p:nvSpPr>
          <p:cNvPr id="42" name="TextBox 41">
            <a:extLst>
              <a:ext uri="{FF2B5EF4-FFF2-40B4-BE49-F238E27FC236}">
                <a16:creationId xmlns:a16="http://schemas.microsoft.com/office/drawing/2014/main" id="{8656333D-DC81-4451-83CE-99F1A4291C52}"/>
              </a:ext>
            </a:extLst>
          </p:cNvPr>
          <p:cNvSpPr txBox="1"/>
          <p:nvPr/>
        </p:nvSpPr>
        <p:spPr>
          <a:xfrm>
            <a:off x="4045313" y="4497950"/>
            <a:ext cx="13317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Jump for the platformer game</a:t>
            </a:r>
          </a:p>
        </p:txBody>
      </p:sp>
      <p:sp>
        <p:nvSpPr>
          <p:cNvPr id="43" name="TextBox 42">
            <a:extLst>
              <a:ext uri="{FF2B5EF4-FFF2-40B4-BE49-F238E27FC236}">
                <a16:creationId xmlns:a16="http://schemas.microsoft.com/office/drawing/2014/main" id="{6E04F8B9-6FF4-4C9D-86D9-6B247688856C}"/>
              </a:ext>
            </a:extLst>
          </p:cNvPr>
          <p:cNvSpPr txBox="1"/>
          <p:nvPr/>
        </p:nvSpPr>
        <p:spPr>
          <a:xfrm>
            <a:off x="5343535" y="4497950"/>
            <a:ext cx="13317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Shooting for the team game, </a:t>
            </a:r>
            <a:r>
              <a:rPr lang="en-US" sz="1200" b="1" err="1">
                <a:latin typeface="Calibri"/>
                <a:cs typeface="Calibri"/>
              </a:rPr>
              <a:t>tweeking</a:t>
            </a:r>
            <a:r>
              <a:rPr lang="en-US" sz="1200" b="1">
                <a:latin typeface="Calibri"/>
                <a:cs typeface="Calibri"/>
              </a:rPr>
              <a:t> the movement</a:t>
            </a:r>
          </a:p>
        </p:txBody>
      </p:sp>
      <p:sp>
        <p:nvSpPr>
          <p:cNvPr id="44" name="TextBox 43">
            <a:extLst>
              <a:ext uri="{FF2B5EF4-FFF2-40B4-BE49-F238E27FC236}">
                <a16:creationId xmlns:a16="http://schemas.microsoft.com/office/drawing/2014/main" id="{FA809FBB-57A8-4254-9D6E-8B874B8872D7}"/>
              </a:ext>
            </a:extLst>
          </p:cNvPr>
          <p:cNvSpPr txBox="1"/>
          <p:nvPr/>
        </p:nvSpPr>
        <p:spPr>
          <a:xfrm>
            <a:off x="6669979" y="4497950"/>
            <a:ext cx="13317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Added basic enemies</a:t>
            </a:r>
          </a:p>
        </p:txBody>
      </p:sp>
      <p:sp>
        <p:nvSpPr>
          <p:cNvPr id="46" name="TextBox 45">
            <a:extLst>
              <a:ext uri="{FF2B5EF4-FFF2-40B4-BE49-F238E27FC236}">
                <a16:creationId xmlns:a16="http://schemas.microsoft.com/office/drawing/2014/main" id="{0AB01A15-2511-4BAB-A2B7-115151836AA4}"/>
              </a:ext>
            </a:extLst>
          </p:cNvPr>
          <p:cNvSpPr txBox="1"/>
          <p:nvPr/>
        </p:nvSpPr>
        <p:spPr>
          <a:xfrm>
            <a:off x="7925868" y="4497950"/>
            <a:ext cx="1331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Different enemy movement and shooting</a:t>
            </a:r>
          </a:p>
        </p:txBody>
      </p:sp>
      <p:sp>
        <p:nvSpPr>
          <p:cNvPr id="50" name="TextBox 49">
            <a:extLst>
              <a:ext uri="{FF2B5EF4-FFF2-40B4-BE49-F238E27FC236}">
                <a16:creationId xmlns:a16="http://schemas.microsoft.com/office/drawing/2014/main" id="{4268C1B4-C8F3-4800-A7FC-FD0295A4826C}"/>
              </a:ext>
            </a:extLst>
          </p:cNvPr>
          <p:cNvSpPr txBox="1"/>
          <p:nvPr/>
        </p:nvSpPr>
        <p:spPr>
          <a:xfrm>
            <a:off x="9238201" y="4497950"/>
            <a:ext cx="13317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Added new enemies, solving some collision problems</a:t>
            </a:r>
          </a:p>
        </p:txBody>
      </p:sp>
      <p:sp>
        <p:nvSpPr>
          <p:cNvPr id="51" name="TextBox 50">
            <a:extLst>
              <a:ext uri="{FF2B5EF4-FFF2-40B4-BE49-F238E27FC236}">
                <a16:creationId xmlns:a16="http://schemas.microsoft.com/office/drawing/2014/main" id="{A14101ED-88B2-4EEE-B2BC-2ECABF42E9C6}"/>
              </a:ext>
            </a:extLst>
          </p:cNvPr>
          <p:cNvSpPr txBox="1"/>
          <p:nvPr/>
        </p:nvSpPr>
        <p:spPr>
          <a:xfrm>
            <a:off x="10564645" y="4497950"/>
            <a:ext cx="13317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cs typeface="Calibri"/>
              </a:rPr>
              <a:t>Bosses, positive ending,  some style changes, collectables</a:t>
            </a:r>
          </a:p>
        </p:txBody>
      </p:sp>
    </p:spTree>
    <p:extLst>
      <p:ext uri="{BB962C8B-B14F-4D97-AF65-F5344CB8AC3E}">
        <p14:creationId xmlns:p14="http://schemas.microsoft.com/office/powerpoint/2010/main" val="78065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Postmortem</a:t>
            </a:r>
            <a:endParaRPr lang="en-US"/>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p:txBody>
          <a:bodyPr>
            <a:normAutofit fontScale="92500" lnSpcReduction="10000"/>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This was a great educational and fun experience. We learned a lot about game design, as well as programming along the way</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We also had an opportunity to work with wonderful people at Ubisoft who were very patient and ready to help 24/7</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281050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dirty="0">
                <a:solidFill>
                  <a:srgbClr val="92D050"/>
                </a:solidFill>
                <a:effectLst/>
              </a:rPr>
              <a:t>Postmortem-planned but not implemented</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141413" y="2350212"/>
            <a:ext cx="9905998" cy="3740650"/>
          </a:xfrm>
        </p:spPr>
        <p:txBody>
          <a:bodyPr>
            <a:normAutofit fontScale="92500" lnSpcReduction="20000"/>
          </a:bodyPr>
          <a:lstStyle/>
          <a:p>
            <a:r>
              <a:rPr lang="en-US" sz="24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We had an idea of adding a </a:t>
            </a:r>
            <a:r>
              <a:rPr lang="en-US" sz="2400">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key </a:t>
            </a:r>
            <a:r>
              <a:rPr lang="en-US" sz="24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that would be required to enter the boss room, which would incentivize the player to explore the entire map</a:t>
            </a:r>
            <a:endParaRPr lang="en-US" sz="2400">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cs typeface="Calibri"/>
            </a:endParaRPr>
          </a:p>
          <a:p>
            <a:r>
              <a:rPr lang="en-US" sz="2400">
                <a:latin typeface="Calibri"/>
                <a:cs typeface="Calibri"/>
              </a:rPr>
              <a:t>We wanted to implement a </a:t>
            </a:r>
            <a:r>
              <a:rPr lang="en-US" sz="2400">
                <a:solidFill>
                  <a:srgbClr val="92D050"/>
                </a:solidFill>
                <a:latin typeface="Calibri"/>
                <a:cs typeface="Calibri"/>
              </a:rPr>
              <a:t>timer</a:t>
            </a:r>
            <a:r>
              <a:rPr lang="en-US" sz="2400">
                <a:latin typeface="Calibri"/>
                <a:cs typeface="Calibri"/>
              </a:rPr>
              <a:t> that would be also used as ending points-the more time you have left the more points you have</a:t>
            </a:r>
            <a:endParaRPr lang="en-US">
              <a:latin typeface="Century Gothic" panose="020B0502020202020204"/>
              <a:cs typeface="Calibri"/>
            </a:endParaRPr>
          </a:p>
          <a:p>
            <a:r>
              <a:rPr lang="en-US" sz="2400">
                <a:solidFill>
                  <a:srgbClr val="92D050"/>
                </a:solidFill>
                <a:latin typeface="Calibri"/>
                <a:cs typeface="Calibri"/>
              </a:rPr>
              <a:t>Exp</a:t>
            </a:r>
            <a:r>
              <a:rPr lang="en-US" sz="2400">
                <a:latin typeface="Calibri"/>
                <a:cs typeface="Calibri"/>
              </a:rPr>
              <a:t> for killing enemies</a:t>
            </a:r>
            <a:endParaRPr lang="en-US"/>
          </a:p>
          <a:p>
            <a:r>
              <a:rPr lang="en-US" sz="2400">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Exploding potion attack </a:t>
            </a:r>
            <a:r>
              <a:rPr lang="en-US" sz="24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 collectable potions that you get from chests (but with a risk factor you can get poisoned)</a:t>
            </a:r>
          </a:p>
          <a:p>
            <a:r>
              <a:rPr lang="en-US" sz="2400">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Poison</a:t>
            </a:r>
            <a:r>
              <a:rPr lang="en-US" sz="24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that slowly kills the player(and makes them look for the health potion FAST) that you can get  from staying to long in high toxic level rooms and enemy poison attacks</a:t>
            </a:r>
          </a:p>
          <a:p>
            <a:endPar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297937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Postmortem-what went wrong?</a:t>
            </a:r>
            <a:endParaRPr lang="en-US"/>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090042" y="1562527"/>
            <a:ext cx="9905998" cy="3124201"/>
          </a:xfrm>
        </p:spPr>
        <p:txBody>
          <a:bodyPr>
            <a:normAutofit/>
          </a:bodyPr>
          <a:lstStyle/>
          <a:p>
            <a:pPr marL="0" indent="0">
              <a:buNone/>
            </a:pPr>
            <a:endParaRPr lang="en-US" sz="3600" b="1"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 couple of time-consuming bugs at the end, but they are all fixed!</a:t>
            </a:r>
          </a:p>
        </p:txBody>
      </p:sp>
    </p:spTree>
    <p:extLst>
      <p:ext uri="{BB962C8B-B14F-4D97-AF65-F5344CB8AC3E}">
        <p14:creationId xmlns:p14="http://schemas.microsoft.com/office/powerpoint/2010/main" val="184343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Postmortem-</a:t>
            </a:r>
            <a:r>
              <a:rPr lang="en-US" sz="3600" cap="small">
                <a:effectLst/>
                <a:latin typeface="Calibri"/>
                <a:cs typeface="Calibri"/>
              </a:rPr>
              <a:t>If you could start over, what would you do differently?</a:t>
            </a:r>
            <a:endParaRPr lang="en-US" sz="3600"/>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961615" y="2144729"/>
            <a:ext cx="9905998" cy="3124201"/>
          </a:xfrm>
        </p:spPr>
        <p:txBody>
          <a:bodyPr>
            <a:normAutofit/>
          </a:bodyPr>
          <a:lstStyle/>
          <a:p>
            <a:r>
              <a:rPr lang="en-US" sz="3600"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We would focus more on the code. Code would be more fixed up - we were still learning at the beginning and didn’t have time to make it more functional in the end</a:t>
            </a:r>
          </a:p>
        </p:txBody>
      </p:sp>
    </p:spTree>
    <p:extLst>
      <p:ext uri="{BB962C8B-B14F-4D97-AF65-F5344CB8AC3E}">
        <p14:creationId xmlns:p14="http://schemas.microsoft.com/office/powerpoint/2010/main" val="214153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Postmortem-what we wish Dagger had</a:t>
            </a:r>
            <a:endParaRPr lang="en-US"/>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141413" y="1861867"/>
            <a:ext cx="9905998" cy="3124201"/>
          </a:xfrm>
        </p:spPr>
        <p:txBody>
          <a:bodyPr>
            <a:normAutofit/>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 wish dagger supported adding music and sound effects to the game</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2814631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Postmortem-what we learned</a:t>
            </a:r>
            <a:endParaRPr lang="en-US"/>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141413" y="2666999"/>
            <a:ext cx="9905998" cy="3894762"/>
          </a:xfrm>
        </p:spPr>
        <p:txBody>
          <a:bodyPr>
            <a:normAutofit fontScale="70000" lnSpcReduction="20000"/>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 learned a lot about what is going on in the background of some of my favorite games. Some things that I take for granted and don't think much about while I play, someone spent a long time thinking about it and implementing it. (</a:t>
            </a:r>
            <a:r>
              <a:rPr lang="en-US" sz="3600">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Teodor</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 learned a lot about coding for a game, which was a very interesting </a:t>
            </a:r>
            <a:r>
              <a:rPr lang="en-US" sz="32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experience</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I also learned about teamwork and how great it is to work on a passion project with people who are as excited about it as you. I also learned about the gaming industry and the process of making games, how a game is a group effort from all kinds of people from programmers to musicians and artists and all the little things it takes to create something big like a game. (</a:t>
            </a:r>
            <a:r>
              <a:rPr lang="en-US" sz="3600">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Sofija</a:t>
            </a:r>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endPar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endPar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135642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a:xfrm>
            <a:off x="974179" y="714375"/>
            <a:ext cx="3332955" cy="5076826"/>
          </a:xfrm>
        </p:spPr>
        <p:txBody>
          <a:bodyPr anchor="ctr">
            <a:normAutofit/>
          </a:bodyPr>
          <a:lstStyle/>
          <a:p>
            <a:r>
              <a:rPr lang="en-US" sz="4000">
                <a:effectLst/>
              </a:rPr>
              <a:t>Team project</a:t>
            </a:r>
            <a:endParaRPr lang="en-US" sz="4000"/>
          </a:p>
        </p:txBody>
      </p:sp>
      <p:sp>
        <p:nvSpPr>
          <p:cNvPr id="9" name="Rectangle 8">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4973046" y="714375"/>
            <a:ext cx="6253751" cy="5076825"/>
          </a:xfrm>
        </p:spPr>
        <p:txBody>
          <a:bodyPr>
            <a:normAutofit/>
          </a:bodyPr>
          <a:lstStyle/>
          <a:p>
            <a:r>
              <a:rPr lang="en-US" b="1" cap="a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toxic remnants</a:t>
            </a:r>
            <a:r>
              <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b="1" err="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bullethell</a:t>
            </a:r>
            <a:r>
              <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with skeletons</a:t>
            </a:r>
          </a:p>
          <a:p>
            <a:endPar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Dynamic shooter with a lot of movement (inspired by games like Enter the </a:t>
            </a:r>
            <a:r>
              <a:rPr lang="en-US" b="1" err="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gungeon</a:t>
            </a:r>
            <a:r>
              <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and Binding of Isac)</a:t>
            </a:r>
          </a:p>
          <a:p>
            <a:endPar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Can be found here: </a:t>
            </a:r>
            <a:r>
              <a:rPr lang="en-US" b="1">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team/</a:t>
            </a:r>
            <a:r>
              <a:rPr lang="en-US" b="1" err="1">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sun_tsu</a:t>
            </a:r>
            <a:r>
              <a:rPr lang="en-US" b="1">
                <a:solidFill>
                  <a:srgbClr val="92D050"/>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/main</a:t>
            </a:r>
          </a:p>
        </p:txBody>
      </p:sp>
    </p:spTree>
    <p:extLst>
      <p:ext uri="{BB962C8B-B14F-4D97-AF65-F5344CB8AC3E}">
        <p14:creationId xmlns:p14="http://schemas.microsoft.com/office/powerpoint/2010/main" val="3999335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3C298E2-6DCA-42A4-829D-F5E196BD83C0}"/>
              </a:ext>
            </a:extLst>
          </p:cNvPr>
          <p:cNvPicPr>
            <a:picLocks noChangeAspect="1"/>
          </p:cNvPicPr>
          <p:nvPr/>
        </p:nvPicPr>
        <p:blipFill>
          <a:blip r:embed="rId3"/>
          <a:stretch>
            <a:fillRect/>
          </a:stretch>
        </p:blipFill>
        <p:spPr>
          <a:xfrm>
            <a:off x="1477055" y="1100976"/>
            <a:ext cx="8929826" cy="5380892"/>
          </a:xfrm>
          <a:prstGeom prst="rect">
            <a:avLst/>
          </a:prstGeom>
        </p:spPr>
      </p:pic>
      <p:sp>
        <p:nvSpPr>
          <p:cNvPr id="7" name="Title 6">
            <a:extLst>
              <a:ext uri="{FF2B5EF4-FFF2-40B4-BE49-F238E27FC236}">
                <a16:creationId xmlns:a16="http://schemas.microsoft.com/office/drawing/2014/main" id="{74BB0074-6121-4ABA-8F01-D069B6FDFA71}"/>
              </a:ext>
            </a:extLst>
          </p:cNvPr>
          <p:cNvSpPr>
            <a:spLocks noGrp="1"/>
          </p:cNvSpPr>
          <p:nvPr>
            <p:ph type="title"/>
          </p:nvPr>
        </p:nvSpPr>
        <p:spPr>
          <a:xfrm>
            <a:off x="4394896" y="-417815"/>
            <a:ext cx="9905998" cy="1905000"/>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A sample</a:t>
            </a:r>
            <a:endParaRPr lang="en-US"/>
          </a:p>
        </p:txBody>
      </p:sp>
    </p:spTree>
    <p:extLst>
      <p:ext uri="{BB962C8B-B14F-4D97-AF65-F5344CB8AC3E}">
        <p14:creationId xmlns:p14="http://schemas.microsoft.com/office/powerpoint/2010/main" val="41535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We want to share...</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102336" y="1787768"/>
            <a:ext cx="9905998" cy="3124201"/>
          </a:xfrm>
        </p:spPr>
        <p:txBody>
          <a:bodyPr>
            <a:normAutofit fontScale="85000" lnSpcReduction="10000"/>
          </a:bodyPr>
          <a:lstStyle/>
          <a:p>
            <a:pPr marL="0" indent="0">
              <a:buNone/>
            </a:pPr>
            <a:endParaRPr lang="en-US" sz="3600"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It has been an amazing experience working on something like this. I would love to be a part of something similar again. </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cs typeface="Calibri"/>
            </a:endParaRP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 couldn’t imagine making something like this game until I did and I'm very thankful for everyone here for showing me the way       </a:t>
            </a:r>
          </a:p>
        </p:txBody>
      </p:sp>
    </p:spTree>
    <p:extLst>
      <p:ext uri="{BB962C8B-B14F-4D97-AF65-F5344CB8AC3E}">
        <p14:creationId xmlns:p14="http://schemas.microsoft.com/office/powerpoint/2010/main" val="2853617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BA26BC-113C-4698-8859-A985C8324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9">
            <a:extLst>
              <a:ext uri="{FF2B5EF4-FFF2-40B4-BE49-F238E27FC236}">
                <a16:creationId xmlns:a16="http://schemas.microsoft.com/office/drawing/2014/main" id="{A68B73B6-D77B-4B55-8538-206CEFD2A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solidFill>
            <a:schemeClr val="bg2"/>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prstClr val="black">
                      <a:lumMod val="65000"/>
                      <a:lumOff val="35000"/>
                      <a:alpha val="50000"/>
                    </a:prstClr>
                  </a:glow>
                  <a:outerShdw blurRad="28575" dist="31750" dir="13200000" algn="tl" rotWithShape="0">
                    <a:srgbClr val="000000">
                      <a:alpha val="25000"/>
                    </a:srgbClr>
                  </a:outerShdw>
                </a:effectLst>
                <a:ea typeface="+mj-lt"/>
                <a:cs typeface="+mj-lt"/>
              </a:rPr>
              <a:t>Thank you!</a:t>
            </a:r>
            <a:endParaRPr lang="en-US"/>
          </a:p>
        </p:txBody>
      </p:sp>
    </p:spTree>
    <p:extLst>
      <p:ext uri="{BB962C8B-B14F-4D97-AF65-F5344CB8AC3E}">
        <p14:creationId xmlns:p14="http://schemas.microsoft.com/office/powerpoint/2010/main" val="2612644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33709-497A-4D50-BB0F-BA8A8CD44418}"/>
              </a:ext>
            </a:extLst>
          </p:cNvPr>
          <p:cNvPicPr>
            <a:picLocks noChangeAspect="1"/>
          </p:cNvPicPr>
          <p:nvPr/>
        </p:nvPicPr>
        <p:blipFill rotWithShape="1">
          <a:blip r:embed="rId4">
            <a:duotone>
              <a:prstClr val="black"/>
              <a:schemeClr val="bg1">
                <a:tint val="45000"/>
                <a:satMod val="400000"/>
              </a:schemeClr>
            </a:duotone>
            <a:alphaModFix amt="25000"/>
          </a:blip>
          <a:srcRect t="7618"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Tree>
    <p:extLst>
      <p:ext uri="{BB962C8B-B14F-4D97-AF65-F5344CB8AC3E}">
        <p14:creationId xmlns:p14="http://schemas.microsoft.com/office/powerpoint/2010/main" val="305253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a:xfrm>
            <a:off x="2636658" y="4894053"/>
            <a:ext cx="9905998" cy="1905000"/>
          </a:xfrm>
        </p:spPr>
        <p:txBody>
          <a:bodyPr/>
          <a:lstStyle/>
          <a:p>
            <a:r>
              <a:rPr lang="en-US">
                <a:effectLst/>
              </a:rPr>
              <a:t>Entry level, to get you started</a:t>
            </a:r>
          </a:p>
        </p:txBody>
      </p:sp>
      <p:pic>
        <p:nvPicPr>
          <p:cNvPr id="4" name="Picture 4" descr="A screenshot of a computer&#10;&#10;Description automatically generated">
            <a:extLst>
              <a:ext uri="{FF2B5EF4-FFF2-40B4-BE49-F238E27FC236}">
                <a16:creationId xmlns:a16="http://schemas.microsoft.com/office/drawing/2014/main" id="{572AA581-FDB9-4F5B-9F73-5BBBF74829DF}"/>
              </a:ext>
            </a:extLst>
          </p:cNvPr>
          <p:cNvPicPr>
            <a:picLocks noChangeAspect="1"/>
          </p:cNvPicPr>
          <p:nvPr/>
        </p:nvPicPr>
        <p:blipFill>
          <a:blip r:embed="rId3"/>
          <a:stretch>
            <a:fillRect/>
          </a:stretch>
        </p:blipFill>
        <p:spPr>
          <a:xfrm>
            <a:off x="3045180" y="913317"/>
            <a:ext cx="6094187" cy="3984480"/>
          </a:xfrm>
          <a:prstGeom prst="rect">
            <a:avLst/>
          </a:prstGeom>
        </p:spPr>
      </p:pic>
    </p:spTree>
    <p:extLst>
      <p:ext uri="{BB962C8B-B14F-4D97-AF65-F5344CB8AC3E}">
        <p14:creationId xmlns:p14="http://schemas.microsoft.com/office/powerpoint/2010/main" val="234015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38FF-A4DA-4C0F-BF72-C642ED219CDB}"/>
              </a:ext>
            </a:extLst>
          </p:cNvPr>
          <p:cNvSpPr>
            <a:spLocks noGrp="1"/>
          </p:cNvSpPr>
          <p:nvPr>
            <p:ph type="title"/>
          </p:nvPr>
        </p:nvSpPr>
        <p:spPr>
          <a:xfrm>
            <a:off x="1141413" y="4822166"/>
            <a:ext cx="9905998" cy="1905000"/>
          </a:xfrm>
        </p:spPr>
        <p:txBody>
          <a:bodyPr/>
          <a:lstStyle/>
          <a:p>
            <a:pPr algn="ctr"/>
            <a:r>
              <a:rPr lang="en-US">
                <a:effectLst>
                  <a:glow rad="38100">
                    <a:prstClr val="black">
                      <a:lumMod val="65000"/>
                      <a:lumOff val="35000"/>
                      <a:alpha val="40000"/>
                    </a:prstClr>
                  </a:glow>
                  <a:outerShdw blurRad="28575" dist="38100" dir="14040000" algn="tl" rotWithShape="0">
                    <a:srgbClr val="000000">
                      <a:alpha val="25000"/>
                    </a:srgbClr>
                  </a:outerShdw>
                </a:effectLst>
              </a:rPr>
              <a:t>Our favorite room, by far</a:t>
            </a:r>
          </a:p>
        </p:txBody>
      </p:sp>
      <p:pic>
        <p:nvPicPr>
          <p:cNvPr id="3" name="Picture 3" descr="A screenshot of a computer&#10;&#10;Description automatically generated">
            <a:extLst>
              <a:ext uri="{FF2B5EF4-FFF2-40B4-BE49-F238E27FC236}">
                <a16:creationId xmlns:a16="http://schemas.microsoft.com/office/drawing/2014/main" id="{4138D349-8972-4F40-93A3-4C213D33469B}"/>
              </a:ext>
            </a:extLst>
          </p:cNvPr>
          <p:cNvPicPr>
            <a:picLocks noChangeAspect="1"/>
          </p:cNvPicPr>
          <p:nvPr/>
        </p:nvPicPr>
        <p:blipFill>
          <a:blip r:embed="rId2"/>
          <a:stretch>
            <a:fillRect/>
          </a:stretch>
        </p:blipFill>
        <p:spPr>
          <a:xfrm>
            <a:off x="3042251" y="488038"/>
            <a:ext cx="6121878" cy="4429809"/>
          </a:xfrm>
          <a:prstGeom prst="rect">
            <a:avLst/>
          </a:prstGeom>
        </p:spPr>
      </p:pic>
    </p:spTree>
    <p:extLst>
      <p:ext uri="{BB962C8B-B14F-4D97-AF65-F5344CB8AC3E}">
        <p14:creationId xmlns:p14="http://schemas.microsoft.com/office/powerpoint/2010/main" val="168036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4A53-CB58-44F3-BA9E-011B2B634351}"/>
              </a:ext>
            </a:extLst>
          </p:cNvPr>
          <p:cNvSpPr>
            <a:spLocks noGrp="1"/>
          </p:cNvSpPr>
          <p:nvPr>
            <p:ph type="title"/>
          </p:nvPr>
        </p:nvSpPr>
        <p:spPr>
          <a:xfrm>
            <a:off x="1083904" y="4534619"/>
            <a:ext cx="9905998" cy="1905000"/>
          </a:xfrm>
        </p:spPr>
        <p:txBody>
          <a:bodyPr/>
          <a:lstStyle/>
          <a:p>
            <a:pPr algn="ctr"/>
            <a:r>
              <a:rPr lang="en-US">
                <a:effectLst>
                  <a:glow rad="38100">
                    <a:prstClr val="black">
                      <a:lumMod val="65000"/>
                      <a:lumOff val="35000"/>
                      <a:alpha val="40000"/>
                    </a:prstClr>
                  </a:glow>
                  <a:outerShdw blurRad="28575" dist="38100" dir="14040000" algn="tl" rotWithShape="0">
                    <a:srgbClr val="000000">
                      <a:alpha val="25000"/>
                    </a:srgbClr>
                  </a:outerShdw>
                </a:effectLst>
              </a:rPr>
              <a:t>The boss room – there's no escape</a:t>
            </a:r>
          </a:p>
        </p:txBody>
      </p:sp>
      <p:pic>
        <p:nvPicPr>
          <p:cNvPr id="3" name="Picture 3" descr="A screenshot of a computer&#10;&#10;Description automatically generated">
            <a:extLst>
              <a:ext uri="{FF2B5EF4-FFF2-40B4-BE49-F238E27FC236}">
                <a16:creationId xmlns:a16="http://schemas.microsoft.com/office/drawing/2014/main" id="{0445D343-0B7B-49B3-8D6D-D1AEDF3770EB}"/>
              </a:ext>
            </a:extLst>
          </p:cNvPr>
          <p:cNvPicPr>
            <a:picLocks noChangeAspect="1"/>
          </p:cNvPicPr>
          <p:nvPr/>
        </p:nvPicPr>
        <p:blipFill>
          <a:blip r:embed="rId2"/>
          <a:stretch>
            <a:fillRect/>
          </a:stretch>
        </p:blipFill>
        <p:spPr>
          <a:xfrm>
            <a:off x="2715625" y="626949"/>
            <a:ext cx="6567577" cy="4165997"/>
          </a:xfrm>
          <a:prstGeom prst="rect">
            <a:avLst/>
          </a:prstGeom>
        </p:spPr>
      </p:pic>
    </p:spTree>
    <p:extLst>
      <p:ext uri="{BB962C8B-B14F-4D97-AF65-F5344CB8AC3E}">
        <p14:creationId xmlns:p14="http://schemas.microsoft.com/office/powerpoint/2010/main" val="297193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a:xfrm>
            <a:off x="962022" y="643467"/>
            <a:ext cx="4340023" cy="5571064"/>
          </a:xfrm>
        </p:spPr>
        <p:txBody>
          <a:bodyPr anchor="ctr">
            <a:normAutofit/>
          </a:bodyPr>
          <a:lstStyle/>
          <a:p>
            <a:r>
              <a:rPr lang="en-US" sz="4400">
                <a:effectLst/>
              </a:rPr>
              <a:t>Team members</a:t>
            </a:r>
            <a:endParaRPr lang="en-US" sz="4400"/>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6708499" y="643467"/>
            <a:ext cx="4932446" cy="5571064"/>
          </a:xfrm>
        </p:spPr>
        <p:txBody>
          <a:bodyPr>
            <a:normAutofit/>
          </a:bodyPr>
          <a:lstStyle/>
          <a:p>
            <a:r>
              <a:rPr lang="en-US" sz="2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Sofija Bošković, bug catcher</a:t>
            </a:r>
          </a:p>
          <a:p>
            <a:endParaRPr lang="en-US" sz="2800" b="1">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sz="2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Teodor Vasiljević, enemy leader</a:t>
            </a:r>
            <a:endParaRPr lang="en-US" sz="28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1537903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Game description</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a:xfrm>
            <a:off x="1141413" y="2370666"/>
            <a:ext cx="9905998" cy="3420534"/>
          </a:xfrm>
        </p:spPr>
        <p:txBody>
          <a:bodyPr>
            <a:normAutofit fontScale="92500" lnSpcReduction="20000"/>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main mechanics of the game are running, shooting and dodging enemy projectiles</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Player is in an abandoned lab, and his goal is to clear the lab from remnants of a failed experiment that resulted in a lab full of mutated skeletons and slimes, and then beat the final bosses</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Along the way are many dangerous enemies</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Tree>
    <p:extLst>
      <p:ext uri="{BB962C8B-B14F-4D97-AF65-F5344CB8AC3E}">
        <p14:creationId xmlns:p14="http://schemas.microsoft.com/office/powerpoint/2010/main" val="256595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Game features-Controls</a:t>
            </a: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p:txBody>
          <a:bodyPr>
            <a:normAutofit fontScale="77500" lnSpcReduction="20000"/>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Anyone who played a few shooter games should feel at home when it comes to the commands. ASDW keys are used for movement(that you can speed up holding left shift), and the mouse is used for shooting. Since we are in a 2D space, bullets follow the mouse cursor location. You can restart the game at any time using the space key.</a:t>
            </a:r>
            <a:endParaRPr lang="en-US" sz="3600" u="sng">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r>
              <a:rPr lang="en-US" sz="34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Movement was implemented by Sofija</a:t>
            </a:r>
          </a:p>
          <a:p>
            <a:pPr lvl="1"/>
            <a:r>
              <a:rPr lang="en-US" sz="34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Shooting was implemented by Teodor</a:t>
            </a:r>
          </a:p>
        </p:txBody>
      </p:sp>
    </p:spTree>
    <p:extLst>
      <p:ext uri="{BB962C8B-B14F-4D97-AF65-F5344CB8AC3E}">
        <p14:creationId xmlns:p14="http://schemas.microsoft.com/office/powerpoint/2010/main" val="202321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4802-CB4C-4479-9414-D6081527F828}"/>
              </a:ext>
            </a:extLst>
          </p:cNvPr>
          <p:cNvSpPr>
            <a:spLocks noGrp="1"/>
          </p:cNvSpPr>
          <p:nvPr>
            <p:ph type="title"/>
          </p:nvPr>
        </p:nvSpPr>
        <p:spPr/>
        <p:txBody>
          <a:bodyPr/>
          <a:lstStyle/>
          <a:p>
            <a:r>
              <a:rPr lang="en-US">
                <a:effectLst/>
              </a:rPr>
              <a:t>Game features-gameplay mechanics</a:t>
            </a:r>
            <a:endParaRPr lang="en-US" b="1" cap="small" err="1">
              <a:effectLst/>
              <a:latin typeface="Calibri"/>
              <a:cs typeface="Calibri"/>
            </a:endParaRPr>
          </a:p>
        </p:txBody>
      </p:sp>
      <p:sp>
        <p:nvSpPr>
          <p:cNvPr id="4" name="Content Placeholder 3">
            <a:extLst>
              <a:ext uri="{FF2B5EF4-FFF2-40B4-BE49-F238E27FC236}">
                <a16:creationId xmlns:a16="http://schemas.microsoft.com/office/drawing/2014/main" id="{54F1A8F3-0DC7-42A6-86DC-EE5C56EBA9DF}"/>
              </a:ext>
            </a:extLst>
          </p:cNvPr>
          <p:cNvSpPr>
            <a:spLocks noGrp="1"/>
          </p:cNvSpPr>
          <p:nvPr>
            <p:ph idx="1"/>
          </p:nvPr>
        </p:nvSpPr>
        <p:spPr/>
        <p:txBody>
          <a:bodyPr>
            <a:normAutofit fontScale="85000" lnSpcReduction="20000"/>
          </a:bodyPr>
          <a:lstStyle/>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Our focus was on designing a fun and well decorated map (the lab) that would be challenging, but interesting to play on (Sofija was the main contributor)</a:t>
            </a:r>
          </a:p>
          <a:p>
            <a:r>
              <a:rPr lang="en-US" sz="360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We've also added some interesting enemies, that have different attacks and movement patterns, as well as come collectables, to make the players lives a bit easier (that was Teodor's main focus)</a:t>
            </a:r>
            <a:endParaRPr lang="en-US" sz="320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07015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F4FC3654A02A4AA0F53DD2B17DC915" ma:contentTypeVersion="10" ma:contentTypeDescription="Create a new document." ma:contentTypeScope="" ma:versionID="be78877ccf3a2335ee8e091422177aa9">
  <xsd:schema xmlns:xsd="http://www.w3.org/2001/XMLSchema" xmlns:xs="http://www.w3.org/2001/XMLSchema" xmlns:p="http://schemas.microsoft.com/office/2006/metadata/properties" xmlns:ns3="11d24074-c925-483a-acf0-31f80aab0ec5" xmlns:ns4="bf68041c-02f8-41db-a416-2300ebf7d28e" targetNamespace="http://schemas.microsoft.com/office/2006/metadata/properties" ma:root="true" ma:fieldsID="ec369109d6ff55ec96cb4f2f41be74fd" ns3:_="" ns4:_="">
    <xsd:import namespace="11d24074-c925-483a-acf0-31f80aab0ec5"/>
    <xsd:import namespace="bf68041c-02f8-41db-a416-2300ebf7d28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d24074-c925-483a-acf0-31f80aab0ec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68041c-02f8-41db-a416-2300ebf7d28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429340-C948-4C92-AB8F-23E22F6C3627}">
  <ds:schemaRefs>
    <ds:schemaRef ds:uri="11d24074-c925-483a-acf0-31f80aab0ec5"/>
    <ds:schemaRef ds:uri="bf68041c-02f8-41db-a416-2300ebf7d2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3BF998-18EB-4574-9FFA-A1AF84A43567}">
  <ds:schemaRefs>
    <ds:schemaRef ds:uri="11d24074-c925-483a-acf0-31f80aab0ec5"/>
    <ds:schemaRef ds:uri="bf68041c-02f8-41db-a416-2300ebf7d2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BBEB150-C749-4179-83CC-25CA007A4D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Mesh</vt:lpstr>
      <vt:lpstr>The toxic remnants by  TEAM SUN TSU   (Teodor, Sofija, Uroš)</vt:lpstr>
      <vt:lpstr>Team project</vt:lpstr>
      <vt:lpstr>Entry level, to get you started</vt:lpstr>
      <vt:lpstr>Our favorite room, by far</vt:lpstr>
      <vt:lpstr>The boss room – there's no escape</vt:lpstr>
      <vt:lpstr>Team members</vt:lpstr>
      <vt:lpstr>Game description</vt:lpstr>
      <vt:lpstr>Game features-Controls</vt:lpstr>
      <vt:lpstr>Game features-gameplay mechanics</vt:lpstr>
      <vt:lpstr>Game features-demo level</vt:lpstr>
      <vt:lpstr>Game features-ending</vt:lpstr>
      <vt:lpstr>Game features-other features</vt:lpstr>
      <vt:lpstr>PowerPoint Presentation</vt:lpstr>
      <vt:lpstr>Postmortem</vt:lpstr>
      <vt:lpstr>Postmortem-planned but not implemented</vt:lpstr>
      <vt:lpstr>Postmortem-what went wrong?</vt:lpstr>
      <vt:lpstr>Postmortem-If you could start over, what would you do differently?</vt:lpstr>
      <vt:lpstr>Postmortem-what we wish Dagger had</vt:lpstr>
      <vt:lpstr>Postmortem-what we learned</vt:lpstr>
      <vt:lpstr>A sample</vt:lpstr>
      <vt:lpstr>We want to share...</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 IN C++</dc:title>
  <dc:creator>Daniil Privalov</dc:creator>
  <cp:revision>7</cp:revision>
  <dcterms:created xsi:type="dcterms:W3CDTF">2020-10-30T10:47:28Z</dcterms:created>
  <dcterms:modified xsi:type="dcterms:W3CDTF">2020-12-26T12:41:58Z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0x0101001BF4FC3654A02A4AA0F53DD2B17DC915</vt:lpwstr>
  </property>
</Properties>
</file>